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321" r:id="rId3"/>
    <p:sldId id="698" r:id="rId4"/>
    <p:sldId id="699" r:id="rId5"/>
    <p:sldId id="327" r:id="rId6"/>
    <p:sldId id="724" r:id="rId7"/>
    <p:sldId id="297" r:id="rId8"/>
    <p:sldId id="700" r:id="rId9"/>
    <p:sldId id="303" r:id="rId10"/>
    <p:sldId id="322" r:id="rId11"/>
    <p:sldId id="323" r:id="rId12"/>
    <p:sldId id="726" r:id="rId13"/>
    <p:sldId id="725" r:id="rId14"/>
    <p:sldId id="328" r:id="rId15"/>
    <p:sldId id="332" r:id="rId16"/>
    <p:sldId id="326" r:id="rId17"/>
    <p:sldId id="691" r:id="rId18"/>
    <p:sldId id="331" r:id="rId19"/>
    <p:sldId id="329" r:id="rId20"/>
    <p:sldId id="330" r:id="rId21"/>
    <p:sldId id="692" r:id="rId22"/>
    <p:sldId id="702" r:id="rId23"/>
    <p:sldId id="693" r:id="rId24"/>
    <p:sldId id="694" r:id="rId25"/>
    <p:sldId id="696" r:id="rId26"/>
    <p:sldId id="697" r:id="rId27"/>
    <p:sldId id="701" r:id="rId28"/>
    <p:sldId id="695" r:id="rId29"/>
    <p:sldId id="703" r:id="rId30"/>
    <p:sldId id="707" r:id="rId31"/>
    <p:sldId id="713" r:id="rId32"/>
    <p:sldId id="709" r:id="rId33"/>
    <p:sldId id="723" r:id="rId34"/>
    <p:sldId id="712" r:id="rId35"/>
    <p:sldId id="720" r:id="rId36"/>
    <p:sldId id="714" r:id="rId37"/>
    <p:sldId id="721" r:id="rId38"/>
    <p:sldId id="716" r:id="rId39"/>
    <p:sldId id="717" r:id="rId40"/>
    <p:sldId id="718" r:id="rId41"/>
    <p:sldId id="715" r:id="rId42"/>
    <p:sldId id="722" r:id="rId43"/>
    <p:sldId id="727" r:id="rId44"/>
    <p:sldId id="296" r:id="rId45"/>
    <p:sldId id="31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FB9CE1-4C94-BB47-A3E7-C65B4337B866}">
          <p14:sldIdLst>
            <p14:sldId id="256"/>
            <p14:sldId id="321"/>
            <p14:sldId id="698"/>
            <p14:sldId id="699"/>
            <p14:sldId id="327"/>
            <p14:sldId id="724"/>
            <p14:sldId id="297"/>
            <p14:sldId id="700"/>
            <p14:sldId id="303"/>
            <p14:sldId id="322"/>
            <p14:sldId id="323"/>
            <p14:sldId id="726"/>
            <p14:sldId id="725"/>
            <p14:sldId id="328"/>
            <p14:sldId id="332"/>
            <p14:sldId id="326"/>
            <p14:sldId id="691"/>
            <p14:sldId id="331"/>
            <p14:sldId id="329"/>
            <p14:sldId id="330"/>
            <p14:sldId id="692"/>
            <p14:sldId id="702"/>
            <p14:sldId id="693"/>
            <p14:sldId id="694"/>
            <p14:sldId id="696"/>
            <p14:sldId id="697"/>
            <p14:sldId id="701"/>
            <p14:sldId id="695"/>
            <p14:sldId id="703"/>
            <p14:sldId id="707"/>
            <p14:sldId id="713"/>
            <p14:sldId id="709"/>
            <p14:sldId id="723"/>
            <p14:sldId id="712"/>
            <p14:sldId id="720"/>
            <p14:sldId id="714"/>
            <p14:sldId id="721"/>
            <p14:sldId id="716"/>
            <p14:sldId id="717"/>
            <p14:sldId id="718"/>
            <p14:sldId id="715"/>
            <p14:sldId id="722"/>
            <p14:sldId id="727"/>
            <p14:sldId id="296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clrMru>
    <a:srgbClr val="E94A35"/>
    <a:srgbClr val="C0504D"/>
    <a:srgbClr val="DF3229"/>
    <a:srgbClr val="DA4F3B"/>
    <a:srgbClr val="4F81BD"/>
    <a:srgbClr val="EFE859"/>
    <a:srgbClr val="D7513E"/>
    <a:srgbClr val="D94F3B"/>
    <a:srgbClr val="FF3A2D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56E50-213A-E045-8619-E6DF6124B32B}" v="138" dt="2026-01-19T02:22:52.1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72" autoAdjust="0"/>
    <p:restoredTop sz="88750" autoAdjust="0"/>
  </p:normalViewPr>
  <p:slideViewPr>
    <p:cSldViewPr snapToGrid="0" snapToObjects="1">
      <p:cViewPr varScale="1">
        <p:scale>
          <a:sx n="110" d="100"/>
          <a:sy n="110" d="100"/>
        </p:scale>
        <p:origin x="152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Patterson" userId="e2b3644d-d75f-4654-ae97-63e21bb0fb0a" providerId="ADAL" clId="{646819A6-34BB-56C6-BC7D-C4913C1EFD4E}"/>
    <pc:docChg chg="undo custSel addSld delSld modSld sldOrd modSection">
      <pc:chgData name="Dan Patterson" userId="e2b3644d-d75f-4654-ae97-63e21bb0fb0a" providerId="ADAL" clId="{646819A6-34BB-56C6-BC7D-C4913C1EFD4E}" dt="2026-01-15T20:13:41.734" v="4350" actId="20577"/>
      <pc:docMkLst>
        <pc:docMk/>
      </pc:docMkLst>
      <pc:sldChg chg="modSp mod">
        <pc:chgData name="Dan Patterson" userId="e2b3644d-d75f-4654-ae97-63e21bb0fb0a" providerId="ADAL" clId="{646819A6-34BB-56C6-BC7D-C4913C1EFD4E}" dt="2026-01-15T20:11:56.541" v="4268" actId="20577"/>
        <pc:sldMkLst>
          <pc:docMk/>
          <pc:sldMk cId="3557671102" sldId="296"/>
        </pc:sldMkLst>
        <pc:spChg chg="mod">
          <ac:chgData name="Dan Patterson" userId="e2b3644d-d75f-4654-ae97-63e21bb0fb0a" providerId="ADAL" clId="{646819A6-34BB-56C6-BC7D-C4913C1EFD4E}" dt="2026-01-15T20:11:56.541" v="4268" actId="20577"/>
          <ac:spMkLst>
            <pc:docMk/>
            <pc:sldMk cId="3557671102" sldId="296"/>
            <ac:spMk id="4" creationId="{00000000-0000-0000-0000-000000000000}"/>
          </ac:spMkLst>
        </pc:spChg>
      </pc:sldChg>
      <pc:sldChg chg="modSp mod">
        <pc:chgData name="Dan Patterson" userId="e2b3644d-d75f-4654-ae97-63e21bb0fb0a" providerId="ADAL" clId="{646819A6-34BB-56C6-BC7D-C4913C1EFD4E}" dt="2026-01-13T21:11:15.264" v="54" actId="20577"/>
        <pc:sldMkLst>
          <pc:docMk/>
          <pc:sldMk cId="3972908835" sldId="297"/>
        </pc:sldMkLst>
        <pc:spChg chg="mod">
          <ac:chgData name="Dan Patterson" userId="e2b3644d-d75f-4654-ae97-63e21bb0fb0a" providerId="ADAL" clId="{646819A6-34BB-56C6-BC7D-C4913C1EFD4E}" dt="2026-01-13T21:11:15.264" v="54" actId="20577"/>
          <ac:spMkLst>
            <pc:docMk/>
            <pc:sldMk cId="3972908835" sldId="297"/>
            <ac:spMk id="3" creationId="{00000000-0000-0000-0000-000000000000}"/>
          </ac:spMkLst>
        </pc:spChg>
      </pc:sldChg>
      <pc:sldChg chg="ord">
        <pc:chgData name="Dan Patterson" userId="e2b3644d-d75f-4654-ae97-63e21bb0fb0a" providerId="ADAL" clId="{646819A6-34BB-56C6-BC7D-C4913C1EFD4E}" dt="2026-01-13T21:10:03.866" v="1" actId="20578"/>
        <pc:sldMkLst>
          <pc:docMk/>
          <pc:sldMk cId="1827275387" sldId="321"/>
        </pc:sldMkLst>
      </pc:sldChg>
      <pc:sldChg chg="modSp mod">
        <pc:chgData name="Dan Patterson" userId="e2b3644d-d75f-4654-ae97-63e21bb0fb0a" providerId="ADAL" clId="{646819A6-34BB-56C6-BC7D-C4913C1EFD4E}" dt="2026-01-14T22:21:24.071" v="217" actId="20577"/>
        <pc:sldMkLst>
          <pc:docMk/>
          <pc:sldMk cId="3952035391" sldId="323"/>
        </pc:sldMkLst>
        <pc:spChg chg="mod">
          <ac:chgData name="Dan Patterson" userId="e2b3644d-d75f-4654-ae97-63e21bb0fb0a" providerId="ADAL" clId="{646819A6-34BB-56C6-BC7D-C4913C1EFD4E}" dt="2026-01-14T22:21:24.071" v="217" actId="20577"/>
          <ac:spMkLst>
            <pc:docMk/>
            <pc:sldMk cId="3952035391" sldId="323"/>
            <ac:spMk id="7" creationId="{4C0CE843-71EC-2BAD-B7FE-15F3F18373C2}"/>
          </ac:spMkLst>
        </pc:spChg>
        <pc:spChg chg="mod">
          <ac:chgData name="Dan Patterson" userId="e2b3644d-d75f-4654-ae97-63e21bb0fb0a" providerId="ADAL" clId="{646819A6-34BB-56C6-BC7D-C4913C1EFD4E}" dt="2026-01-14T22:21:03.545" v="211" actId="20577"/>
          <ac:spMkLst>
            <pc:docMk/>
            <pc:sldMk cId="3952035391" sldId="323"/>
            <ac:spMk id="8" creationId="{06E697FB-563D-42F6-F26F-D86C332C7E0A}"/>
          </ac:spMkLst>
        </pc:spChg>
      </pc:sldChg>
      <pc:sldChg chg="modSp mod">
        <pc:chgData name="Dan Patterson" userId="e2b3644d-d75f-4654-ae97-63e21bb0fb0a" providerId="ADAL" clId="{646819A6-34BB-56C6-BC7D-C4913C1EFD4E}" dt="2026-01-14T22:22:42.535" v="239" actId="20577"/>
        <pc:sldMkLst>
          <pc:docMk/>
          <pc:sldMk cId="3951825420" sldId="326"/>
        </pc:sldMkLst>
        <pc:spChg chg="mod">
          <ac:chgData name="Dan Patterson" userId="e2b3644d-d75f-4654-ae97-63e21bb0fb0a" providerId="ADAL" clId="{646819A6-34BB-56C6-BC7D-C4913C1EFD4E}" dt="2026-01-14T22:22:42.535" v="239" actId="20577"/>
          <ac:spMkLst>
            <pc:docMk/>
            <pc:sldMk cId="3951825420" sldId="326"/>
            <ac:spMk id="2" creationId="{394C8B53-54B7-AA4B-35B1-C21D4CB788DA}"/>
          </ac:spMkLst>
        </pc:spChg>
      </pc:sldChg>
      <pc:sldChg chg="modSp mod">
        <pc:chgData name="Dan Patterson" userId="e2b3644d-d75f-4654-ae97-63e21bb0fb0a" providerId="ADAL" clId="{646819A6-34BB-56C6-BC7D-C4913C1EFD4E}" dt="2026-01-14T22:27:34.105" v="425"/>
        <pc:sldMkLst>
          <pc:docMk/>
          <pc:sldMk cId="2891189995" sldId="329"/>
        </pc:sldMkLst>
        <pc:spChg chg="mod">
          <ac:chgData name="Dan Patterson" userId="e2b3644d-d75f-4654-ae97-63e21bb0fb0a" providerId="ADAL" clId="{646819A6-34BB-56C6-BC7D-C4913C1EFD4E}" dt="2026-01-14T22:23:48.050" v="260" actId="6549"/>
          <ac:spMkLst>
            <pc:docMk/>
            <pc:sldMk cId="2891189995" sldId="329"/>
            <ac:spMk id="3" creationId="{7BB424C7-24F3-1910-5631-8E86F7430918}"/>
          </ac:spMkLst>
        </pc:spChg>
        <pc:spChg chg="mod">
          <ac:chgData name="Dan Patterson" userId="e2b3644d-d75f-4654-ae97-63e21bb0fb0a" providerId="ADAL" clId="{646819A6-34BB-56C6-BC7D-C4913C1EFD4E}" dt="2026-01-14T22:23:29.668" v="241" actId="404"/>
          <ac:spMkLst>
            <pc:docMk/>
            <pc:sldMk cId="2891189995" sldId="329"/>
            <ac:spMk id="8" creationId="{CB0733F3-3683-4E12-E8D7-F7ED0B249232}"/>
          </ac:spMkLst>
        </pc:spChg>
        <pc:graphicFrameChg chg="mod">
          <ac:chgData name="Dan Patterson" userId="e2b3644d-d75f-4654-ae97-63e21bb0fb0a" providerId="ADAL" clId="{646819A6-34BB-56C6-BC7D-C4913C1EFD4E}" dt="2026-01-14T22:27:34.105" v="425"/>
          <ac:graphicFrameMkLst>
            <pc:docMk/>
            <pc:sldMk cId="2891189995" sldId="329"/>
            <ac:graphicFrameMk id="5" creationId="{5023B983-FB1F-DE22-C6CD-037247241F9B}"/>
          </ac:graphicFrameMkLst>
        </pc:graphicFrameChg>
      </pc:sldChg>
      <pc:sldChg chg="modSp mod">
        <pc:chgData name="Dan Patterson" userId="e2b3644d-d75f-4654-ae97-63e21bb0fb0a" providerId="ADAL" clId="{646819A6-34BB-56C6-BC7D-C4913C1EFD4E}" dt="2026-01-15T17:59:22.735" v="477" actId="20577"/>
        <pc:sldMkLst>
          <pc:docMk/>
          <pc:sldMk cId="3274418398" sldId="331"/>
        </pc:sldMkLst>
        <pc:spChg chg="mod">
          <ac:chgData name="Dan Patterson" userId="e2b3644d-d75f-4654-ae97-63e21bb0fb0a" providerId="ADAL" clId="{646819A6-34BB-56C6-BC7D-C4913C1EFD4E}" dt="2026-01-15T17:59:22.735" v="477" actId="20577"/>
          <ac:spMkLst>
            <pc:docMk/>
            <pc:sldMk cId="3274418398" sldId="331"/>
            <ac:spMk id="3" creationId="{D5182FCB-0CDE-BA9A-D868-6802DE9513BE}"/>
          </ac:spMkLst>
        </pc:spChg>
      </pc:sldChg>
      <pc:sldChg chg="modSp mod">
        <pc:chgData name="Dan Patterson" userId="e2b3644d-d75f-4654-ae97-63e21bb0fb0a" providerId="ADAL" clId="{646819A6-34BB-56C6-BC7D-C4913C1EFD4E}" dt="2026-01-13T21:14:55.756" v="101" actId="255"/>
        <pc:sldMkLst>
          <pc:docMk/>
          <pc:sldMk cId="3505862231" sldId="332"/>
        </pc:sldMkLst>
        <pc:spChg chg="mod">
          <ac:chgData name="Dan Patterson" userId="e2b3644d-d75f-4654-ae97-63e21bb0fb0a" providerId="ADAL" clId="{646819A6-34BB-56C6-BC7D-C4913C1EFD4E}" dt="2026-01-13T21:14:55.756" v="101" actId="255"/>
          <ac:spMkLst>
            <pc:docMk/>
            <pc:sldMk cId="3505862231" sldId="332"/>
            <ac:spMk id="8" creationId="{65C191C4-FB88-624D-9D66-2EFBB37FE6D7}"/>
          </ac:spMkLst>
        </pc:spChg>
      </pc:sldChg>
      <pc:sldChg chg="modSp mod">
        <pc:chgData name="Dan Patterson" userId="e2b3644d-d75f-4654-ae97-63e21bb0fb0a" providerId="ADAL" clId="{646819A6-34BB-56C6-BC7D-C4913C1EFD4E}" dt="2026-01-15T18:04:25.013" v="561" actId="20577"/>
        <pc:sldMkLst>
          <pc:docMk/>
          <pc:sldMk cId="1112120875" sldId="693"/>
        </pc:sldMkLst>
        <pc:spChg chg="mod">
          <ac:chgData name="Dan Patterson" userId="e2b3644d-d75f-4654-ae97-63e21bb0fb0a" providerId="ADAL" clId="{646819A6-34BB-56C6-BC7D-C4913C1EFD4E}" dt="2026-01-15T18:02:26.747" v="482" actId="404"/>
          <ac:spMkLst>
            <pc:docMk/>
            <pc:sldMk cId="1112120875" sldId="693"/>
            <ac:spMk id="3" creationId="{086A4DB7-96C3-01D6-A093-3D2947A9D0CB}"/>
          </ac:spMkLst>
        </pc:spChg>
        <pc:spChg chg="mod">
          <ac:chgData name="Dan Patterson" userId="e2b3644d-d75f-4654-ae97-63e21bb0fb0a" providerId="ADAL" clId="{646819A6-34BB-56C6-BC7D-C4913C1EFD4E}" dt="2026-01-15T18:04:25.013" v="561" actId="20577"/>
          <ac:spMkLst>
            <pc:docMk/>
            <pc:sldMk cId="1112120875" sldId="693"/>
            <ac:spMk id="6" creationId="{27FEF4BD-63C0-1F68-5A9F-9778B6363326}"/>
          </ac:spMkLst>
        </pc:spChg>
      </pc:sldChg>
      <pc:sldChg chg="modSp mod">
        <pc:chgData name="Dan Patterson" userId="e2b3644d-d75f-4654-ae97-63e21bb0fb0a" providerId="ADAL" clId="{646819A6-34BB-56C6-BC7D-C4913C1EFD4E}" dt="2026-01-14T22:27:14.477" v="422" actId="404"/>
        <pc:sldMkLst>
          <pc:docMk/>
          <pc:sldMk cId="3122387131" sldId="694"/>
        </pc:sldMkLst>
        <pc:spChg chg="mod">
          <ac:chgData name="Dan Patterson" userId="e2b3644d-d75f-4654-ae97-63e21bb0fb0a" providerId="ADAL" clId="{646819A6-34BB-56C6-BC7D-C4913C1EFD4E}" dt="2026-01-14T22:27:14.477" v="422" actId="404"/>
          <ac:spMkLst>
            <pc:docMk/>
            <pc:sldMk cId="3122387131" sldId="694"/>
            <ac:spMk id="8" creationId="{B868BF6F-CAE5-00DE-9E04-9833843DB687}"/>
          </ac:spMkLst>
        </pc:spChg>
        <pc:graphicFrameChg chg="mod">
          <ac:chgData name="Dan Patterson" userId="e2b3644d-d75f-4654-ae97-63e21bb0fb0a" providerId="ADAL" clId="{646819A6-34BB-56C6-BC7D-C4913C1EFD4E}" dt="2026-01-14T22:26:35.279" v="355"/>
          <ac:graphicFrameMkLst>
            <pc:docMk/>
            <pc:sldMk cId="3122387131" sldId="694"/>
            <ac:graphicFrameMk id="9" creationId="{B1BD382C-6441-8341-A7B1-BC278DFB8BB9}"/>
          </ac:graphicFrameMkLst>
        </pc:graphicFrameChg>
        <pc:picChg chg="mod">
          <ac:chgData name="Dan Patterson" userId="e2b3644d-d75f-4654-ae97-63e21bb0fb0a" providerId="ADAL" clId="{646819A6-34BB-56C6-BC7D-C4913C1EFD4E}" dt="2026-01-14T22:25:33.210" v="346" actId="1076"/>
          <ac:picMkLst>
            <pc:docMk/>
            <pc:sldMk cId="3122387131" sldId="694"/>
            <ac:picMk id="10" creationId="{8D24D8F8-C2AC-EDDD-70D0-98587BB67A2C}"/>
          </ac:picMkLst>
        </pc:picChg>
      </pc:sldChg>
      <pc:sldChg chg="modSp mod">
        <pc:chgData name="Dan Patterson" userId="e2b3644d-d75f-4654-ae97-63e21bb0fb0a" providerId="ADAL" clId="{646819A6-34BB-56C6-BC7D-C4913C1EFD4E}" dt="2026-01-15T18:09:20.726" v="962" actId="5793"/>
        <pc:sldMkLst>
          <pc:docMk/>
          <pc:sldMk cId="2299974170" sldId="695"/>
        </pc:sldMkLst>
        <pc:spChg chg="mod">
          <ac:chgData name="Dan Patterson" userId="e2b3644d-d75f-4654-ae97-63e21bb0fb0a" providerId="ADAL" clId="{646819A6-34BB-56C6-BC7D-C4913C1EFD4E}" dt="2026-01-15T18:08:34.893" v="829" actId="255"/>
          <ac:spMkLst>
            <pc:docMk/>
            <pc:sldMk cId="2299974170" sldId="695"/>
            <ac:spMk id="2" creationId="{8322CE8F-44D9-D64E-D5C0-B214519D3C0C}"/>
          </ac:spMkLst>
        </pc:spChg>
        <pc:spChg chg="mod">
          <ac:chgData name="Dan Patterson" userId="e2b3644d-d75f-4654-ae97-63e21bb0fb0a" providerId="ADAL" clId="{646819A6-34BB-56C6-BC7D-C4913C1EFD4E}" dt="2026-01-15T18:09:20.726" v="962" actId="5793"/>
          <ac:spMkLst>
            <pc:docMk/>
            <pc:sldMk cId="2299974170" sldId="695"/>
            <ac:spMk id="6" creationId="{7C0DC7B4-6E93-6D7D-BCA2-B81B464947B3}"/>
          </ac:spMkLst>
        </pc:spChg>
      </pc:sldChg>
      <pc:sldChg chg="modSp mod ord">
        <pc:chgData name="Dan Patterson" userId="e2b3644d-d75f-4654-ae97-63e21bb0fb0a" providerId="ADAL" clId="{646819A6-34BB-56C6-BC7D-C4913C1EFD4E}" dt="2026-01-15T17:55:34.446" v="468" actId="1076"/>
        <pc:sldMkLst>
          <pc:docMk/>
          <pc:sldMk cId="3746152166" sldId="698"/>
        </pc:sldMkLst>
        <pc:spChg chg="mod">
          <ac:chgData name="Dan Patterson" userId="e2b3644d-d75f-4654-ae97-63e21bb0fb0a" providerId="ADAL" clId="{646819A6-34BB-56C6-BC7D-C4913C1EFD4E}" dt="2026-01-14T22:18:57.042" v="148" actId="313"/>
          <ac:spMkLst>
            <pc:docMk/>
            <pc:sldMk cId="3746152166" sldId="698"/>
            <ac:spMk id="4" creationId="{BBD7F7FA-E5FD-9DEB-21B2-21CD8D3EA21A}"/>
          </ac:spMkLst>
        </pc:spChg>
        <pc:spChg chg="mod">
          <ac:chgData name="Dan Patterson" userId="e2b3644d-d75f-4654-ae97-63e21bb0fb0a" providerId="ADAL" clId="{646819A6-34BB-56C6-BC7D-C4913C1EFD4E}" dt="2026-01-15T17:55:34.446" v="468" actId="1076"/>
          <ac:spMkLst>
            <pc:docMk/>
            <pc:sldMk cId="3746152166" sldId="698"/>
            <ac:spMk id="5" creationId="{B9D30DAD-AF7A-4377-DC95-DC092CA25C30}"/>
          </ac:spMkLst>
        </pc:spChg>
      </pc:sldChg>
      <pc:sldChg chg="modSp">
        <pc:chgData name="Dan Patterson" userId="e2b3644d-d75f-4654-ae97-63e21bb0fb0a" providerId="ADAL" clId="{646819A6-34BB-56C6-BC7D-C4913C1EFD4E}" dt="2026-01-14T22:20:07.662" v="207" actId="20577"/>
        <pc:sldMkLst>
          <pc:docMk/>
          <pc:sldMk cId="110768299" sldId="699"/>
        </pc:sldMkLst>
        <pc:graphicFrameChg chg="mod">
          <ac:chgData name="Dan Patterson" userId="e2b3644d-d75f-4654-ae97-63e21bb0fb0a" providerId="ADAL" clId="{646819A6-34BB-56C6-BC7D-C4913C1EFD4E}" dt="2026-01-14T22:20:07.662" v="207" actId="20577"/>
          <ac:graphicFrameMkLst>
            <pc:docMk/>
            <pc:sldMk cId="110768299" sldId="699"/>
            <ac:graphicFrameMk id="6" creationId="{9A8AF3C6-9E9F-1896-8917-C40EAB4EB8A3}"/>
          </ac:graphicFrameMkLst>
        </pc:graphicFrameChg>
      </pc:sldChg>
      <pc:sldChg chg="modSp mod">
        <pc:chgData name="Dan Patterson" userId="e2b3644d-d75f-4654-ae97-63e21bb0fb0a" providerId="ADAL" clId="{646819A6-34BB-56C6-BC7D-C4913C1EFD4E}" dt="2026-01-15T19:47:44.047" v="4093" actId="403"/>
        <pc:sldMkLst>
          <pc:docMk/>
          <pc:sldMk cId="2942796163" sldId="700"/>
        </pc:sldMkLst>
        <pc:graphicFrameChg chg="mod modGraphic">
          <ac:chgData name="Dan Patterson" userId="e2b3644d-d75f-4654-ae97-63e21bb0fb0a" providerId="ADAL" clId="{646819A6-34BB-56C6-BC7D-C4913C1EFD4E}" dt="2026-01-15T19:47:44.047" v="4093" actId="403"/>
          <ac:graphicFrameMkLst>
            <pc:docMk/>
            <pc:sldMk cId="2942796163" sldId="700"/>
            <ac:graphicFrameMk id="7" creationId="{033B7A86-744B-5048-0EA5-9C508F431F04}"/>
          </ac:graphicFrameMkLst>
        </pc:graphicFrameChg>
      </pc:sldChg>
      <pc:sldChg chg="modSp mod">
        <pc:chgData name="Dan Patterson" userId="e2b3644d-d75f-4654-ae97-63e21bb0fb0a" providerId="ADAL" clId="{646819A6-34BB-56C6-BC7D-C4913C1EFD4E}" dt="2026-01-14T22:28:02.842" v="431" actId="20577"/>
        <pc:sldMkLst>
          <pc:docMk/>
          <pc:sldMk cId="734170608" sldId="701"/>
        </pc:sldMkLst>
        <pc:spChg chg="mod">
          <ac:chgData name="Dan Patterson" userId="e2b3644d-d75f-4654-ae97-63e21bb0fb0a" providerId="ADAL" clId="{646819A6-34BB-56C6-BC7D-C4913C1EFD4E}" dt="2026-01-14T22:28:02.842" v="431" actId="20577"/>
          <ac:spMkLst>
            <pc:docMk/>
            <pc:sldMk cId="734170608" sldId="701"/>
            <ac:spMk id="47105" creationId="{EDD50E58-C63C-9364-6AA7-59889DADCC5E}"/>
          </ac:spMkLst>
        </pc:spChg>
      </pc:sldChg>
      <pc:sldChg chg="modSp mod">
        <pc:chgData name="Dan Patterson" userId="e2b3644d-d75f-4654-ae97-63e21bb0fb0a" providerId="ADAL" clId="{646819A6-34BB-56C6-BC7D-C4913C1EFD4E}" dt="2026-01-15T18:03:30.836" v="541" actId="20577"/>
        <pc:sldMkLst>
          <pc:docMk/>
          <pc:sldMk cId="4231830983" sldId="702"/>
        </pc:sldMkLst>
        <pc:spChg chg="mod">
          <ac:chgData name="Dan Patterson" userId="e2b3644d-d75f-4654-ae97-63e21bb0fb0a" providerId="ADAL" clId="{646819A6-34BB-56C6-BC7D-C4913C1EFD4E}" dt="2026-01-15T18:03:30.836" v="541" actId="20577"/>
          <ac:spMkLst>
            <pc:docMk/>
            <pc:sldMk cId="4231830983" sldId="702"/>
            <ac:spMk id="8" creationId="{CE692F7F-9128-5E25-32AC-F2B4FDD68614}"/>
          </ac:spMkLst>
        </pc:spChg>
      </pc:sldChg>
      <pc:sldChg chg="addSp modSp mod modClrScheme chgLayout">
        <pc:chgData name="Dan Patterson" userId="e2b3644d-d75f-4654-ae97-63e21bb0fb0a" providerId="ADAL" clId="{646819A6-34BB-56C6-BC7D-C4913C1EFD4E}" dt="2026-01-15T18:28:26.846" v="1742" actId="255"/>
        <pc:sldMkLst>
          <pc:docMk/>
          <pc:sldMk cId="2054064992" sldId="707"/>
        </pc:sldMkLst>
        <pc:spChg chg="add mod ord">
          <ac:chgData name="Dan Patterson" userId="e2b3644d-d75f-4654-ae97-63e21bb0fb0a" providerId="ADAL" clId="{646819A6-34BB-56C6-BC7D-C4913C1EFD4E}" dt="2026-01-15T18:26:27.098" v="1696" actId="20577"/>
          <ac:spMkLst>
            <pc:docMk/>
            <pc:sldMk cId="2054064992" sldId="707"/>
            <ac:spMk id="2" creationId="{950E8022-D0BC-4437-3749-1192D78170C0}"/>
          </ac:spMkLst>
        </pc:spChg>
        <pc:spChg chg="add mod ord">
          <ac:chgData name="Dan Patterson" userId="e2b3644d-d75f-4654-ae97-63e21bb0fb0a" providerId="ADAL" clId="{646819A6-34BB-56C6-BC7D-C4913C1EFD4E}" dt="2026-01-15T18:26:32.708" v="1723" actId="20577"/>
          <ac:spMkLst>
            <pc:docMk/>
            <pc:sldMk cId="2054064992" sldId="707"/>
            <ac:spMk id="3" creationId="{158A91E8-BD14-3D72-7413-A48B4E806DAB}"/>
          </ac:spMkLst>
        </pc:spChg>
        <pc:spChg chg="mod ord">
          <ac:chgData name="Dan Patterson" userId="e2b3644d-d75f-4654-ae97-63e21bb0fb0a" providerId="ADAL" clId="{646819A6-34BB-56C6-BC7D-C4913C1EFD4E}" dt="2026-01-15T18:25:31.437" v="1656" actId="700"/>
          <ac:spMkLst>
            <pc:docMk/>
            <pc:sldMk cId="2054064992" sldId="707"/>
            <ac:spMk id="4" creationId="{F74CF6CD-DB7B-B372-ABB8-FA1AE4F3DD91}"/>
          </ac:spMkLst>
        </pc:spChg>
        <pc:spChg chg="mod ord">
          <ac:chgData name="Dan Patterson" userId="e2b3644d-d75f-4654-ae97-63e21bb0fb0a" providerId="ADAL" clId="{646819A6-34BB-56C6-BC7D-C4913C1EFD4E}" dt="2026-01-15T18:27:51.276" v="1739" actId="20577"/>
          <ac:spMkLst>
            <pc:docMk/>
            <pc:sldMk cId="2054064992" sldId="707"/>
            <ac:spMk id="5" creationId="{7A523F06-0534-74DA-D12B-59E8F110A184}"/>
          </ac:spMkLst>
        </pc:spChg>
        <pc:spChg chg="add mod ord">
          <ac:chgData name="Dan Patterson" userId="e2b3644d-d75f-4654-ae97-63e21bb0fb0a" providerId="ADAL" clId="{646819A6-34BB-56C6-BC7D-C4913C1EFD4E}" dt="2026-01-15T18:28:26.846" v="1742" actId="255"/>
          <ac:spMkLst>
            <pc:docMk/>
            <pc:sldMk cId="2054064992" sldId="707"/>
            <ac:spMk id="6" creationId="{D7CB7633-1041-4A4B-C3B1-1E9C12677A1B}"/>
          </ac:spMkLst>
        </pc:spChg>
      </pc:sldChg>
      <pc:sldChg chg="modSp mod">
        <pc:chgData name="Dan Patterson" userId="e2b3644d-d75f-4654-ae97-63e21bb0fb0a" providerId="ADAL" clId="{646819A6-34BB-56C6-BC7D-C4913C1EFD4E}" dt="2026-01-15T18:48:19.614" v="2324" actId="113"/>
        <pc:sldMkLst>
          <pc:docMk/>
          <pc:sldMk cId="2600683490" sldId="709"/>
        </pc:sldMkLst>
        <pc:spChg chg="mod">
          <ac:chgData name="Dan Patterson" userId="e2b3644d-d75f-4654-ae97-63e21bb0fb0a" providerId="ADAL" clId="{646819A6-34BB-56C6-BC7D-C4913C1EFD4E}" dt="2026-01-15T18:48:19.614" v="2324" actId="113"/>
          <ac:spMkLst>
            <pc:docMk/>
            <pc:sldMk cId="2600683490" sldId="709"/>
            <ac:spMk id="7" creationId="{1C90E7B6-7667-F29F-CC69-2B63D0E5A95F}"/>
          </ac:spMkLst>
        </pc:spChg>
      </pc:sldChg>
      <pc:sldChg chg="addSp delSp modSp mod">
        <pc:chgData name="Dan Patterson" userId="e2b3644d-d75f-4654-ae97-63e21bb0fb0a" providerId="ADAL" clId="{646819A6-34BB-56C6-BC7D-C4913C1EFD4E}" dt="2026-01-15T19:31:54.973" v="3874" actId="20577"/>
        <pc:sldMkLst>
          <pc:docMk/>
          <pc:sldMk cId="2666776290" sldId="712"/>
        </pc:sldMkLst>
        <pc:spChg chg="mod">
          <ac:chgData name="Dan Patterson" userId="e2b3644d-d75f-4654-ae97-63e21bb0fb0a" providerId="ADAL" clId="{646819A6-34BB-56C6-BC7D-C4913C1EFD4E}" dt="2026-01-15T19:31:48.724" v="3873" actId="20577"/>
          <ac:spMkLst>
            <pc:docMk/>
            <pc:sldMk cId="2666776290" sldId="712"/>
            <ac:spMk id="2" creationId="{CF1275FF-1B6A-29F0-4F0A-2B17F76BEF78}"/>
          </ac:spMkLst>
        </pc:spChg>
        <pc:spChg chg="add mod">
          <ac:chgData name="Dan Patterson" userId="e2b3644d-d75f-4654-ae97-63e21bb0fb0a" providerId="ADAL" clId="{646819A6-34BB-56C6-BC7D-C4913C1EFD4E}" dt="2026-01-15T19:31:04.716" v="3850" actId="1076"/>
          <ac:spMkLst>
            <pc:docMk/>
            <pc:sldMk cId="2666776290" sldId="712"/>
            <ac:spMk id="5" creationId="{9DC34375-61CA-F1CA-7256-78807E840D86}"/>
          </ac:spMkLst>
        </pc:spChg>
        <pc:spChg chg="add mod">
          <ac:chgData name="Dan Patterson" userId="e2b3644d-d75f-4654-ae97-63e21bb0fb0a" providerId="ADAL" clId="{646819A6-34BB-56C6-BC7D-C4913C1EFD4E}" dt="2026-01-15T19:31:54.973" v="3874" actId="20577"/>
          <ac:spMkLst>
            <pc:docMk/>
            <pc:sldMk cId="2666776290" sldId="712"/>
            <ac:spMk id="6" creationId="{7A96252D-252A-959E-F0BA-F68B53CDBB7E}"/>
          </ac:spMkLst>
        </pc:spChg>
        <pc:spChg chg="add mod">
          <ac:chgData name="Dan Patterson" userId="e2b3644d-d75f-4654-ae97-63e21bb0fb0a" providerId="ADAL" clId="{646819A6-34BB-56C6-BC7D-C4913C1EFD4E}" dt="2026-01-15T19:31:29.998" v="3863" actId="1076"/>
          <ac:spMkLst>
            <pc:docMk/>
            <pc:sldMk cId="2666776290" sldId="712"/>
            <ac:spMk id="7" creationId="{EF807D94-383D-96C3-44D4-591C3A1ABD9A}"/>
          </ac:spMkLst>
        </pc:spChg>
        <pc:spChg chg="add mod">
          <ac:chgData name="Dan Patterson" userId="e2b3644d-d75f-4654-ae97-63e21bb0fb0a" providerId="ADAL" clId="{646819A6-34BB-56C6-BC7D-C4913C1EFD4E}" dt="2026-01-15T19:31:34.515" v="3865" actId="1076"/>
          <ac:spMkLst>
            <pc:docMk/>
            <pc:sldMk cId="2666776290" sldId="712"/>
            <ac:spMk id="8" creationId="{7D35CA9D-8EFE-D1B6-2006-67AD0ED55AD1}"/>
          </ac:spMkLst>
        </pc:spChg>
        <pc:picChg chg="mod">
          <ac:chgData name="Dan Patterson" userId="e2b3644d-d75f-4654-ae97-63e21bb0fb0a" providerId="ADAL" clId="{646819A6-34BB-56C6-BC7D-C4913C1EFD4E}" dt="2026-01-15T19:31:01.199" v="3849" actId="1076"/>
          <ac:picMkLst>
            <pc:docMk/>
            <pc:sldMk cId="2666776290" sldId="712"/>
            <ac:picMk id="4" creationId="{E468D2CE-6F3E-D8D8-293D-17F15CA2C756}"/>
          </ac:picMkLst>
        </pc:picChg>
      </pc:sldChg>
      <pc:sldChg chg="addSp modSp mod">
        <pc:chgData name="Dan Patterson" userId="e2b3644d-d75f-4654-ae97-63e21bb0fb0a" providerId="ADAL" clId="{646819A6-34BB-56C6-BC7D-C4913C1EFD4E}" dt="2026-01-15T18:21:54.658" v="1599" actId="20577"/>
        <pc:sldMkLst>
          <pc:docMk/>
          <pc:sldMk cId="470294992" sldId="713"/>
        </pc:sldMkLst>
        <pc:spChg chg="mod">
          <ac:chgData name="Dan Patterson" userId="e2b3644d-d75f-4654-ae97-63e21bb0fb0a" providerId="ADAL" clId="{646819A6-34BB-56C6-BC7D-C4913C1EFD4E}" dt="2026-01-15T18:21:54.658" v="1599" actId="20577"/>
          <ac:spMkLst>
            <pc:docMk/>
            <pc:sldMk cId="470294992" sldId="713"/>
            <ac:spMk id="2" creationId="{9BF30D33-6678-D654-A5CD-D2CC3A2EF840}"/>
          </ac:spMkLst>
        </pc:spChg>
        <pc:spChg chg="mod">
          <ac:chgData name="Dan Patterson" userId="e2b3644d-d75f-4654-ae97-63e21bb0fb0a" providerId="ADAL" clId="{646819A6-34BB-56C6-BC7D-C4913C1EFD4E}" dt="2026-01-15T18:15:48.227" v="1012" actId="6549"/>
          <ac:spMkLst>
            <pc:docMk/>
            <pc:sldMk cId="470294992" sldId="713"/>
            <ac:spMk id="3" creationId="{2B4B499B-1E6D-C721-932B-F97AE1087876}"/>
          </ac:spMkLst>
        </pc:spChg>
        <pc:graphicFrameChg chg="add mod modGraphic">
          <ac:chgData name="Dan Patterson" userId="e2b3644d-d75f-4654-ae97-63e21bb0fb0a" providerId="ADAL" clId="{646819A6-34BB-56C6-BC7D-C4913C1EFD4E}" dt="2026-01-15T18:21:35.275" v="1588" actId="207"/>
          <ac:graphicFrameMkLst>
            <pc:docMk/>
            <pc:sldMk cId="470294992" sldId="713"/>
            <ac:graphicFrameMk id="4" creationId="{222DE8ED-BF7E-2E2C-8323-8D218A0444F5}"/>
          </ac:graphicFrameMkLst>
        </pc:graphicFrameChg>
      </pc:sldChg>
      <pc:sldChg chg="addSp modSp mod">
        <pc:chgData name="Dan Patterson" userId="e2b3644d-d75f-4654-ae97-63e21bb0fb0a" providerId="ADAL" clId="{646819A6-34BB-56C6-BC7D-C4913C1EFD4E}" dt="2026-01-15T19:21:31.584" v="3487" actId="20577"/>
        <pc:sldMkLst>
          <pc:docMk/>
          <pc:sldMk cId="222896053" sldId="714"/>
        </pc:sldMkLst>
        <pc:spChg chg="mod">
          <ac:chgData name="Dan Patterson" userId="e2b3644d-d75f-4654-ae97-63e21bb0fb0a" providerId="ADAL" clId="{646819A6-34BB-56C6-BC7D-C4913C1EFD4E}" dt="2026-01-15T19:04:09.843" v="2671" actId="20577"/>
          <ac:spMkLst>
            <pc:docMk/>
            <pc:sldMk cId="222896053" sldId="714"/>
            <ac:spMk id="2" creationId="{4A36FCEA-2614-6CDC-B541-FDA1A9BEB0A2}"/>
          </ac:spMkLst>
        </pc:spChg>
        <pc:spChg chg="mod">
          <ac:chgData name="Dan Patterson" userId="e2b3644d-d75f-4654-ae97-63e21bb0fb0a" providerId="ADAL" clId="{646819A6-34BB-56C6-BC7D-C4913C1EFD4E}" dt="2026-01-15T19:01:34.843" v="2593" actId="20577"/>
          <ac:spMkLst>
            <pc:docMk/>
            <pc:sldMk cId="222896053" sldId="714"/>
            <ac:spMk id="3" creationId="{4B1C5D9F-D561-6D88-F2CA-3DEF6DEF94DF}"/>
          </ac:spMkLst>
        </pc:spChg>
        <pc:spChg chg="add mod">
          <ac:chgData name="Dan Patterson" userId="e2b3644d-d75f-4654-ae97-63e21bb0fb0a" providerId="ADAL" clId="{646819A6-34BB-56C6-BC7D-C4913C1EFD4E}" dt="2026-01-15T19:21:31.584" v="3487" actId="20577"/>
          <ac:spMkLst>
            <pc:docMk/>
            <pc:sldMk cId="222896053" sldId="714"/>
            <ac:spMk id="4" creationId="{5465E3BD-4923-E161-7402-2D454CA3DE9D}"/>
          </ac:spMkLst>
        </pc:spChg>
      </pc:sldChg>
      <pc:sldChg chg="modSp mod ord">
        <pc:chgData name="Dan Patterson" userId="e2b3644d-d75f-4654-ae97-63e21bb0fb0a" providerId="ADAL" clId="{646819A6-34BB-56C6-BC7D-C4913C1EFD4E}" dt="2026-01-15T19:24:17.578" v="3498" actId="20577"/>
        <pc:sldMkLst>
          <pc:docMk/>
          <pc:sldMk cId="725968839" sldId="715"/>
        </pc:sldMkLst>
        <pc:spChg chg="mod">
          <ac:chgData name="Dan Patterson" userId="e2b3644d-d75f-4654-ae97-63e21bb0fb0a" providerId="ADAL" clId="{646819A6-34BB-56C6-BC7D-C4913C1EFD4E}" dt="2026-01-15T19:09:48.659" v="2888" actId="20577"/>
          <ac:spMkLst>
            <pc:docMk/>
            <pc:sldMk cId="725968839" sldId="715"/>
            <ac:spMk id="4" creationId="{C1CF69E9-6CFC-7A80-D46B-44E45FD42752}"/>
          </ac:spMkLst>
        </pc:spChg>
        <pc:spChg chg="mod">
          <ac:chgData name="Dan Patterson" userId="e2b3644d-d75f-4654-ae97-63e21bb0fb0a" providerId="ADAL" clId="{646819A6-34BB-56C6-BC7D-C4913C1EFD4E}" dt="2026-01-15T19:24:17.578" v="3498" actId="20577"/>
          <ac:spMkLst>
            <pc:docMk/>
            <pc:sldMk cId="725968839" sldId="715"/>
            <ac:spMk id="7" creationId="{DBB758A1-6679-720E-D962-E1BFD00995F6}"/>
          </ac:spMkLst>
        </pc:spChg>
        <pc:spChg chg="mod">
          <ac:chgData name="Dan Patterson" userId="e2b3644d-d75f-4654-ae97-63e21bb0fb0a" providerId="ADAL" clId="{646819A6-34BB-56C6-BC7D-C4913C1EFD4E}" dt="2026-01-15T19:23:26.070" v="3490" actId="20577"/>
          <ac:spMkLst>
            <pc:docMk/>
            <pc:sldMk cId="725968839" sldId="715"/>
            <ac:spMk id="8" creationId="{4A14D740-814E-5627-060B-FE0E73213D27}"/>
          </ac:spMkLst>
        </pc:spChg>
      </pc:sldChg>
      <pc:sldChg chg="modSp mod">
        <pc:chgData name="Dan Patterson" userId="e2b3644d-d75f-4654-ae97-63e21bb0fb0a" providerId="ADAL" clId="{646819A6-34BB-56C6-BC7D-C4913C1EFD4E}" dt="2026-01-15T19:02:06.362" v="2608" actId="5793"/>
        <pc:sldMkLst>
          <pc:docMk/>
          <pc:sldMk cId="2576092318" sldId="716"/>
        </pc:sldMkLst>
        <pc:spChg chg="mod">
          <ac:chgData name="Dan Patterson" userId="e2b3644d-d75f-4654-ae97-63e21bb0fb0a" providerId="ADAL" clId="{646819A6-34BB-56C6-BC7D-C4913C1EFD4E}" dt="2026-01-15T19:02:06.362" v="2608" actId="5793"/>
          <ac:spMkLst>
            <pc:docMk/>
            <pc:sldMk cId="2576092318" sldId="716"/>
            <ac:spMk id="2" creationId="{7B063F0C-4E0B-234C-4772-39CBC67CC96A}"/>
          </ac:spMkLst>
        </pc:spChg>
      </pc:sldChg>
      <pc:sldChg chg="modSp mod">
        <pc:chgData name="Dan Patterson" userId="e2b3644d-d75f-4654-ae97-63e21bb0fb0a" providerId="ADAL" clId="{646819A6-34BB-56C6-BC7D-C4913C1EFD4E}" dt="2026-01-15T18:57:19.466" v="2491" actId="20577"/>
        <pc:sldMkLst>
          <pc:docMk/>
          <pc:sldMk cId="1317144870" sldId="717"/>
        </pc:sldMkLst>
        <pc:spChg chg="mod">
          <ac:chgData name="Dan Patterson" userId="e2b3644d-d75f-4654-ae97-63e21bb0fb0a" providerId="ADAL" clId="{646819A6-34BB-56C6-BC7D-C4913C1EFD4E}" dt="2026-01-15T18:57:19.466" v="2491" actId="20577"/>
          <ac:spMkLst>
            <pc:docMk/>
            <pc:sldMk cId="1317144870" sldId="717"/>
            <ac:spMk id="2" creationId="{E2FE283F-5848-70AA-2B39-3433D4280E90}"/>
          </ac:spMkLst>
        </pc:spChg>
      </pc:sldChg>
      <pc:sldChg chg="modSp mod">
        <pc:chgData name="Dan Patterson" userId="e2b3644d-d75f-4654-ae97-63e21bb0fb0a" providerId="ADAL" clId="{646819A6-34BB-56C6-BC7D-C4913C1EFD4E}" dt="2026-01-15T18:57:28.886" v="2499" actId="20577"/>
        <pc:sldMkLst>
          <pc:docMk/>
          <pc:sldMk cId="3140040687" sldId="718"/>
        </pc:sldMkLst>
        <pc:spChg chg="mod">
          <ac:chgData name="Dan Patterson" userId="e2b3644d-d75f-4654-ae97-63e21bb0fb0a" providerId="ADAL" clId="{646819A6-34BB-56C6-BC7D-C4913C1EFD4E}" dt="2026-01-15T18:57:28.886" v="2499" actId="20577"/>
          <ac:spMkLst>
            <pc:docMk/>
            <pc:sldMk cId="3140040687" sldId="718"/>
            <ac:spMk id="2" creationId="{79D71329-D56E-8060-74E1-B6605C6827DA}"/>
          </ac:spMkLst>
        </pc:spChg>
      </pc:sldChg>
      <pc:sldChg chg="addSp modSp add mod ord">
        <pc:chgData name="Dan Patterson" userId="e2b3644d-d75f-4654-ae97-63e21bb0fb0a" providerId="ADAL" clId="{646819A6-34BB-56C6-BC7D-C4913C1EFD4E}" dt="2026-01-15T19:21:07.992" v="3483" actId="20577"/>
        <pc:sldMkLst>
          <pc:docMk/>
          <pc:sldMk cId="1259313835" sldId="720"/>
        </pc:sldMkLst>
        <pc:spChg chg="mod">
          <ac:chgData name="Dan Patterson" userId="e2b3644d-d75f-4654-ae97-63e21bb0fb0a" providerId="ADAL" clId="{646819A6-34BB-56C6-BC7D-C4913C1EFD4E}" dt="2026-01-15T18:59:56.567" v="2546" actId="403"/>
          <ac:spMkLst>
            <pc:docMk/>
            <pc:sldMk cId="1259313835" sldId="720"/>
            <ac:spMk id="3" creationId="{8E3C4ACD-CD3F-E64A-E70D-F28F91C76DD8}"/>
          </ac:spMkLst>
        </pc:spChg>
        <pc:spChg chg="add mod">
          <ac:chgData name="Dan Patterson" userId="e2b3644d-d75f-4654-ae97-63e21bb0fb0a" providerId="ADAL" clId="{646819A6-34BB-56C6-BC7D-C4913C1EFD4E}" dt="2026-01-15T19:21:07.992" v="3483" actId="20577"/>
          <ac:spMkLst>
            <pc:docMk/>
            <pc:sldMk cId="1259313835" sldId="720"/>
            <ac:spMk id="4" creationId="{2C4132EA-F7FA-4904-C2E5-B66B90CD0A94}"/>
          </ac:spMkLst>
        </pc:spChg>
      </pc:sldChg>
      <pc:sldChg chg="addSp modSp add mod">
        <pc:chgData name="Dan Patterson" userId="e2b3644d-d75f-4654-ae97-63e21bb0fb0a" providerId="ADAL" clId="{646819A6-34BB-56C6-BC7D-C4913C1EFD4E}" dt="2026-01-15T19:20:39.923" v="3463" actId="20577"/>
        <pc:sldMkLst>
          <pc:docMk/>
          <pc:sldMk cId="784462275" sldId="721"/>
        </pc:sldMkLst>
        <pc:spChg chg="mod">
          <ac:chgData name="Dan Patterson" userId="e2b3644d-d75f-4654-ae97-63e21bb0fb0a" providerId="ADAL" clId="{646819A6-34BB-56C6-BC7D-C4913C1EFD4E}" dt="2026-01-15T19:08:43.500" v="2864" actId="20577"/>
          <ac:spMkLst>
            <pc:docMk/>
            <pc:sldMk cId="784462275" sldId="721"/>
            <ac:spMk id="2" creationId="{B5CE350D-68D1-BE92-13DA-39A5997460D6}"/>
          </ac:spMkLst>
        </pc:spChg>
        <pc:spChg chg="mod">
          <ac:chgData name="Dan Patterson" userId="e2b3644d-d75f-4654-ae97-63e21bb0fb0a" providerId="ADAL" clId="{646819A6-34BB-56C6-BC7D-C4913C1EFD4E}" dt="2026-01-15T19:20:15.807" v="3377" actId="20577"/>
          <ac:spMkLst>
            <pc:docMk/>
            <pc:sldMk cId="784462275" sldId="721"/>
            <ac:spMk id="3" creationId="{02FB8F8C-86F7-65C0-30BF-5FD376D5529B}"/>
          </ac:spMkLst>
        </pc:spChg>
        <pc:spChg chg="add mod">
          <ac:chgData name="Dan Patterson" userId="e2b3644d-d75f-4654-ae97-63e21bb0fb0a" providerId="ADAL" clId="{646819A6-34BB-56C6-BC7D-C4913C1EFD4E}" dt="2026-01-15T19:20:39.923" v="3463" actId="20577"/>
          <ac:spMkLst>
            <pc:docMk/>
            <pc:sldMk cId="784462275" sldId="721"/>
            <ac:spMk id="4" creationId="{7E307EE5-D926-A573-5483-3142C8823617}"/>
          </ac:spMkLst>
        </pc:spChg>
      </pc:sldChg>
      <pc:sldChg chg="addSp delSp modSp new mod">
        <pc:chgData name="Dan Patterson" userId="e2b3644d-d75f-4654-ae97-63e21bb0fb0a" providerId="ADAL" clId="{646819A6-34BB-56C6-BC7D-C4913C1EFD4E}" dt="2026-01-15T20:13:41.734" v="4350" actId="20577"/>
        <pc:sldMkLst>
          <pc:docMk/>
          <pc:sldMk cId="4256581503" sldId="722"/>
        </pc:sldMkLst>
        <pc:spChg chg="mod">
          <ac:chgData name="Dan Patterson" userId="e2b3644d-d75f-4654-ae97-63e21bb0fb0a" providerId="ADAL" clId="{646819A6-34BB-56C6-BC7D-C4913C1EFD4E}" dt="2026-01-15T19:29:08.170" v="3764" actId="20577"/>
          <ac:spMkLst>
            <pc:docMk/>
            <pc:sldMk cId="4256581503" sldId="722"/>
            <ac:spMk id="2" creationId="{1CA8712F-2154-06A5-6247-B89600EDF093}"/>
          </ac:spMkLst>
        </pc:spChg>
        <pc:spChg chg="mod">
          <ac:chgData name="Dan Patterson" userId="e2b3644d-d75f-4654-ae97-63e21bb0fb0a" providerId="ADAL" clId="{646819A6-34BB-56C6-BC7D-C4913C1EFD4E}" dt="2026-01-15T19:27:42.694" v="3602" actId="122"/>
          <ac:spMkLst>
            <pc:docMk/>
            <pc:sldMk cId="4256581503" sldId="722"/>
            <ac:spMk id="4" creationId="{515D2594-8390-0FCB-DA39-A2AF73332C06}"/>
          </ac:spMkLst>
        </pc:spChg>
        <pc:spChg chg="mod">
          <ac:chgData name="Dan Patterson" userId="e2b3644d-d75f-4654-ae97-63e21bb0fb0a" providerId="ADAL" clId="{646819A6-34BB-56C6-BC7D-C4913C1EFD4E}" dt="2026-01-15T19:27:52.527" v="3636" actId="122"/>
          <ac:spMkLst>
            <pc:docMk/>
            <pc:sldMk cId="4256581503" sldId="722"/>
            <ac:spMk id="5" creationId="{27B91ADC-E60E-3344-56D0-AC3CBFB39F44}"/>
          </ac:spMkLst>
        </pc:spChg>
        <pc:spChg chg="add mod">
          <ac:chgData name="Dan Patterson" userId="e2b3644d-d75f-4654-ae97-63e21bb0fb0a" providerId="ADAL" clId="{646819A6-34BB-56C6-BC7D-C4913C1EFD4E}" dt="2026-01-15T20:13:41.734" v="4350" actId="20577"/>
          <ac:spMkLst>
            <pc:docMk/>
            <pc:sldMk cId="4256581503" sldId="722"/>
            <ac:spMk id="9" creationId="{62467F13-F155-64A0-AA29-63ECCBD38343}"/>
          </ac:spMkLst>
        </pc:spChg>
        <pc:picChg chg="add mod">
          <ac:chgData name="Dan Patterson" userId="e2b3644d-d75f-4654-ae97-63e21bb0fb0a" providerId="ADAL" clId="{646819A6-34BB-56C6-BC7D-C4913C1EFD4E}" dt="2026-01-15T19:28:01.192" v="3638" actId="14100"/>
          <ac:picMkLst>
            <pc:docMk/>
            <pc:sldMk cId="4256581503" sldId="722"/>
            <ac:picMk id="7" creationId="{813028FF-4A1A-8BEA-6E06-76273CDA6D07}"/>
          </ac:picMkLst>
        </pc:picChg>
        <pc:picChg chg="add mod">
          <ac:chgData name="Dan Patterson" userId="e2b3644d-d75f-4654-ae97-63e21bb0fb0a" providerId="ADAL" clId="{646819A6-34BB-56C6-BC7D-C4913C1EFD4E}" dt="2026-01-15T19:27:54.409" v="3637" actId="1076"/>
          <ac:picMkLst>
            <pc:docMk/>
            <pc:sldMk cId="4256581503" sldId="722"/>
            <ac:picMk id="8" creationId="{FA503BE6-97C9-907A-2346-987B5C70E312}"/>
          </ac:picMkLst>
        </pc:picChg>
      </pc:sldChg>
      <pc:sldChg chg="addSp delSp modSp add mod">
        <pc:chgData name="Dan Patterson" userId="e2b3644d-d75f-4654-ae97-63e21bb0fb0a" providerId="ADAL" clId="{646819A6-34BB-56C6-BC7D-C4913C1EFD4E}" dt="2026-01-15T19:29:25.705" v="3765"/>
        <pc:sldMkLst>
          <pc:docMk/>
          <pc:sldMk cId="3788758240" sldId="723"/>
        </pc:sldMkLst>
        <pc:spChg chg="mod">
          <ac:chgData name="Dan Patterson" userId="e2b3644d-d75f-4654-ae97-63e21bb0fb0a" providerId="ADAL" clId="{646819A6-34BB-56C6-BC7D-C4913C1EFD4E}" dt="2026-01-15T19:15:32.742" v="3234" actId="20577"/>
          <ac:spMkLst>
            <pc:docMk/>
            <pc:sldMk cId="3788758240" sldId="723"/>
            <ac:spMk id="2" creationId="{40A0CA6E-FB9D-13A3-36E0-029961C1E7D9}"/>
          </ac:spMkLst>
        </pc:spChg>
        <pc:graphicFrameChg chg="mod">
          <ac:chgData name="Dan Patterson" userId="e2b3644d-d75f-4654-ae97-63e21bb0fb0a" providerId="ADAL" clId="{646819A6-34BB-56C6-BC7D-C4913C1EFD4E}" dt="2026-01-15T19:29:25.705" v="3765"/>
          <ac:graphicFrameMkLst>
            <pc:docMk/>
            <pc:sldMk cId="3788758240" sldId="723"/>
            <ac:graphicFrameMk id="4" creationId="{C9EC24E3-4A0A-493B-13BA-941B069F2E69}"/>
          </ac:graphicFrameMkLst>
        </pc:graphicFrameChg>
      </pc:sldChg>
    </pc:docChg>
  </pc:docChgLst>
  <pc:docChgLst>
    <pc:chgData name="Dan Patterson" userId="e2b3644d-d75f-4654-ae97-63e21bb0fb0a" providerId="ADAL" clId="{D5F4A04A-535E-5B30-853D-7DC12FD925B8}"/>
    <pc:docChg chg="undo custSel addSld delSld modSld sldOrd modSection">
      <pc:chgData name="Dan Patterson" userId="e2b3644d-d75f-4654-ae97-63e21bb0fb0a" providerId="ADAL" clId="{D5F4A04A-535E-5B30-853D-7DC12FD925B8}" dt="2026-01-19T02:22:52.130" v="2336" actId="20577"/>
      <pc:docMkLst>
        <pc:docMk/>
      </pc:docMkLst>
      <pc:sldChg chg="modSp mod">
        <pc:chgData name="Dan Patterson" userId="e2b3644d-d75f-4654-ae97-63e21bb0fb0a" providerId="ADAL" clId="{D5F4A04A-535E-5B30-853D-7DC12FD925B8}" dt="2026-01-18T23:19:11.624" v="1933" actId="20577"/>
        <pc:sldMkLst>
          <pc:docMk/>
          <pc:sldMk cId="0" sldId="256"/>
        </pc:sldMkLst>
        <pc:spChg chg="mod">
          <ac:chgData name="Dan Patterson" userId="e2b3644d-d75f-4654-ae97-63e21bb0fb0a" providerId="ADAL" clId="{D5F4A04A-535E-5B30-853D-7DC12FD925B8}" dt="2026-01-18T23:19:11.624" v="1933" actId="20577"/>
          <ac:spMkLst>
            <pc:docMk/>
            <pc:sldMk cId="0" sldId="256"/>
            <ac:spMk id="2" creationId="{00000000-0000-0000-0000-000000000000}"/>
          </ac:spMkLst>
        </pc:spChg>
        <pc:spChg chg="mod">
          <ac:chgData name="Dan Patterson" userId="e2b3644d-d75f-4654-ae97-63e21bb0fb0a" providerId="ADAL" clId="{D5F4A04A-535E-5B30-853D-7DC12FD925B8}" dt="2026-01-18T23:03:13.333" v="1301" actId="20577"/>
          <ac:spMkLst>
            <pc:docMk/>
            <pc:sldMk cId="0" sldId="256"/>
            <ac:spMk id="3" creationId="{00000000-0000-0000-0000-000000000000}"/>
          </ac:spMkLst>
        </pc:spChg>
      </pc:sldChg>
      <pc:sldChg chg="modSp mod">
        <pc:chgData name="Dan Patterson" userId="e2b3644d-d75f-4654-ae97-63e21bb0fb0a" providerId="ADAL" clId="{D5F4A04A-535E-5B30-853D-7DC12FD925B8}" dt="2026-01-19T00:35:49.561" v="2264" actId="20577"/>
        <pc:sldMkLst>
          <pc:docMk/>
          <pc:sldMk cId="3557671102" sldId="296"/>
        </pc:sldMkLst>
        <pc:spChg chg="mod">
          <ac:chgData name="Dan Patterson" userId="e2b3644d-d75f-4654-ae97-63e21bb0fb0a" providerId="ADAL" clId="{D5F4A04A-535E-5B30-853D-7DC12FD925B8}" dt="2026-01-19T00:35:49.561" v="2264" actId="20577"/>
          <ac:spMkLst>
            <pc:docMk/>
            <pc:sldMk cId="3557671102" sldId="296"/>
            <ac:spMk id="4" creationId="{00000000-0000-0000-0000-000000000000}"/>
          </ac:spMkLst>
        </pc:spChg>
      </pc:sldChg>
      <pc:sldChg chg="modSp mod">
        <pc:chgData name="Dan Patterson" userId="e2b3644d-d75f-4654-ae97-63e21bb0fb0a" providerId="ADAL" clId="{D5F4A04A-535E-5B30-853D-7DC12FD925B8}" dt="2026-01-19T00:38:17.541" v="2293" actId="20577"/>
        <pc:sldMkLst>
          <pc:docMk/>
          <pc:sldMk cId="3972908835" sldId="297"/>
        </pc:sldMkLst>
        <pc:spChg chg="mod">
          <ac:chgData name="Dan Patterson" userId="e2b3644d-d75f-4654-ae97-63e21bb0fb0a" providerId="ADAL" clId="{D5F4A04A-535E-5B30-853D-7DC12FD925B8}" dt="2026-01-19T00:38:17.541" v="2293" actId="20577"/>
          <ac:spMkLst>
            <pc:docMk/>
            <pc:sldMk cId="3972908835" sldId="297"/>
            <ac:spMk id="3" creationId="{00000000-0000-0000-0000-000000000000}"/>
          </ac:spMkLst>
        </pc:spChg>
      </pc:sldChg>
      <pc:sldChg chg="addSp modSp mod">
        <pc:chgData name="Dan Patterson" userId="e2b3644d-d75f-4654-ae97-63e21bb0fb0a" providerId="ADAL" clId="{D5F4A04A-535E-5B30-853D-7DC12FD925B8}" dt="2026-01-18T21:41:14.357" v="244" actId="20577"/>
        <pc:sldMkLst>
          <pc:docMk/>
          <pc:sldMk cId="3386575280" sldId="303"/>
        </pc:sldMkLst>
        <pc:spChg chg="mod">
          <ac:chgData name="Dan Patterson" userId="e2b3644d-d75f-4654-ae97-63e21bb0fb0a" providerId="ADAL" clId="{D5F4A04A-535E-5B30-853D-7DC12FD925B8}" dt="2026-01-18T21:39:58.227" v="172" actId="20577"/>
          <ac:spMkLst>
            <pc:docMk/>
            <pc:sldMk cId="3386575280" sldId="303"/>
            <ac:spMk id="2" creationId="{00000000-0000-0000-0000-000000000000}"/>
          </ac:spMkLst>
        </pc:spChg>
        <pc:spChg chg="mod">
          <ac:chgData name="Dan Patterson" userId="e2b3644d-d75f-4654-ae97-63e21bb0fb0a" providerId="ADAL" clId="{D5F4A04A-535E-5B30-853D-7DC12FD925B8}" dt="2026-01-18T21:41:14.357" v="244" actId="20577"/>
          <ac:spMkLst>
            <pc:docMk/>
            <pc:sldMk cId="3386575280" sldId="303"/>
            <ac:spMk id="3" creationId="{00000000-0000-0000-0000-000000000000}"/>
          </ac:spMkLst>
        </pc:spChg>
        <pc:spChg chg="add mod">
          <ac:chgData name="Dan Patterson" userId="e2b3644d-d75f-4654-ae97-63e21bb0fb0a" providerId="ADAL" clId="{D5F4A04A-535E-5B30-853D-7DC12FD925B8}" dt="2026-01-18T21:40:37.047" v="208" actId="120"/>
          <ac:spMkLst>
            <pc:docMk/>
            <pc:sldMk cId="3386575280" sldId="303"/>
            <ac:spMk id="4" creationId="{3D11D868-1343-087F-45BB-1F52F07D0FFC}"/>
          </ac:spMkLst>
        </pc:spChg>
        <pc:spChg chg="add mod">
          <ac:chgData name="Dan Patterson" userId="e2b3644d-d75f-4654-ae97-63e21bb0fb0a" providerId="ADAL" clId="{D5F4A04A-535E-5B30-853D-7DC12FD925B8}" dt="2026-01-18T21:40:55.700" v="223" actId="20577"/>
          <ac:spMkLst>
            <pc:docMk/>
            <pc:sldMk cId="3386575280" sldId="303"/>
            <ac:spMk id="5" creationId="{8AF17DD0-09B7-767A-792A-8159F1C76B04}"/>
          </ac:spMkLst>
        </pc:spChg>
      </pc:sldChg>
      <pc:sldChg chg="modSp mod">
        <pc:chgData name="Dan Patterson" userId="e2b3644d-d75f-4654-ae97-63e21bb0fb0a" providerId="ADAL" clId="{D5F4A04A-535E-5B30-853D-7DC12FD925B8}" dt="2026-01-18T23:21:14.924" v="1968" actId="20577"/>
        <pc:sldMkLst>
          <pc:docMk/>
          <pc:sldMk cId="1827275387" sldId="321"/>
        </pc:sldMkLst>
        <pc:spChg chg="mod">
          <ac:chgData name="Dan Patterson" userId="e2b3644d-d75f-4654-ae97-63e21bb0fb0a" providerId="ADAL" clId="{D5F4A04A-535E-5B30-853D-7DC12FD925B8}" dt="2026-01-18T23:04:24.316" v="1310" actId="20577"/>
          <ac:spMkLst>
            <pc:docMk/>
            <pc:sldMk cId="1827275387" sldId="321"/>
            <ac:spMk id="4" creationId="{346AECBC-1357-E6AD-F1BC-F510A0E2F35E}"/>
          </ac:spMkLst>
        </pc:spChg>
        <pc:graphicFrameChg chg="mod modGraphic">
          <ac:chgData name="Dan Patterson" userId="e2b3644d-d75f-4654-ae97-63e21bb0fb0a" providerId="ADAL" clId="{D5F4A04A-535E-5B30-853D-7DC12FD925B8}" dt="2026-01-18T23:21:14.924" v="1968" actId="20577"/>
          <ac:graphicFrameMkLst>
            <pc:docMk/>
            <pc:sldMk cId="1827275387" sldId="321"/>
            <ac:graphicFrameMk id="6" creationId="{B80824E7-F0D2-4E59-1E85-74C5E686654A}"/>
          </ac:graphicFrameMkLst>
        </pc:graphicFrameChg>
      </pc:sldChg>
      <pc:sldChg chg="modSp mod">
        <pc:chgData name="Dan Patterson" userId="e2b3644d-d75f-4654-ae97-63e21bb0fb0a" providerId="ADAL" clId="{D5F4A04A-535E-5B30-853D-7DC12FD925B8}" dt="2026-01-18T23:08:43.856" v="1547" actId="20577"/>
        <pc:sldMkLst>
          <pc:docMk/>
          <pc:sldMk cId="3918044113" sldId="322"/>
        </pc:sldMkLst>
        <pc:spChg chg="mod">
          <ac:chgData name="Dan Patterson" userId="e2b3644d-d75f-4654-ae97-63e21bb0fb0a" providerId="ADAL" clId="{D5F4A04A-535E-5B30-853D-7DC12FD925B8}" dt="2026-01-18T21:41:35.185" v="269" actId="20577"/>
          <ac:spMkLst>
            <pc:docMk/>
            <pc:sldMk cId="3918044113" sldId="322"/>
            <ac:spMk id="3" creationId="{E472CDC0-2B6D-C5A1-1391-49526EDC0327}"/>
          </ac:spMkLst>
        </pc:spChg>
        <pc:spChg chg="mod">
          <ac:chgData name="Dan Patterson" userId="e2b3644d-d75f-4654-ae97-63e21bb0fb0a" providerId="ADAL" clId="{D5F4A04A-535E-5B30-853D-7DC12FD925B8}" dt="2026-01-18T23:08:43.856" v="1547" actId="20577"/>
          <ac:spMkLst>
            <pc:docMk/>
            <pc:sldMk cId="3918044113" sldId="322"/>
            <ac:spMk id="6" creationId="{74E90EA4-602C-D208-B907-40EE9CF78C26}"/>
          </ac:spMkLst>
        </pc:spChg>
      </pc:sldChg>
      <pc:sldChg chg="modSp mod">
        <pc:chgData name="Dan Patterson" userId="e2b3644d-d75f-4654-ae97-63e21bb0fb0a" providerId="ADAL" clId="{D5F4A04A-535E-5B30-853D-7DC12FD925B8}" dt="2026-01-19T01:53:07.864" v="2336" actId="20577"/>
        <pc:sldMkLst>
          <pc:docMk/>
          <pc:sldMk cId="3952035391" sldId="323"/>
        </pc:sldMkLst>
        <pc:spChg chg="mod">
          <ac:chgData name="Dan Patterson" userId="e2b3644d-d75f-4654-ae97-63e21bb0fb0a" providerId="ADAL" clId="{D5F4A04A-535E-5B30-853D-7DC12FD925B8}" dt="2026-01-19T01:53:07.864" v="2336" actId="20577"/>
          <ac:spMkLst>
            <pc:docMk/>
            <pc:sldMk cId="3952035391" sldId="323"/>
            <ac:spMk id="8" creationId="{06E697FB-563D-42F6-F26F-D86C332C7E0A}"/>
          </ac:spMkLst>
        </pc:spChg>
        <pc:graphicFrameChg chg="mod">
          <ac:chgData name="Dan Patterson" userId="e2b3644d-d75f-4654-ae97-63e21bb0fb0a" providerId="ADAL" clId="{D5F4A04A-535E-5B30-853D-7DC12FD925B8}" dt="2026-01-19T00:27:20.196" v="2202" actId="403"/>
          <ac:graphicFrameMkLst>
            <pc:docMk/>
            <pc:sldMk cId="3952035391" sldId="323"/>
            <ac:graphicFrameMk id="13" creationId="{BE4F7855-F660-8383-22C2-DE336B290052}"/>
          </ac:graphicFrameMkLst>
        </pc:graphicFrameChg>
      </pc:sldChg>
      <pc:sldChg chg="modSp del mod">
        <pc:chgData name="Dan Patterson" userId="e2b3644d-d75f-4654-ae97-63e21bb0fb0a" providerId="ADAL" clId="{D5F4A04A-535E-5B30-853D-7DC12FD925B8}" dt="2026-01-18T23:09:06.084" v="1548" actId="2696"/>
        <pc:sldMkLst>
          <pc:docMk/>
          <pc:sldMk cId="1630763738" sldId="324"/>
        </pc:sldMkLst>
        <pc:spChg chg="mod">
          <ac:chgData name="Dan Patterson" userId="e2b3644d-d75f-4654-ae97-63e21bb0fb0a" providerId="ADAL" clId="{D5F4A04A-535E-5B30-853D-7DC12FD925B8}" dt="2026-01-18T22:42:58.050" v="743" actId="14100"/>
          <ac:spMkLst>
            <pc:docMk/>
            <pc:sldMk cId="1630763738" sldId="324"/>
            <ac:spMk id="4" creationId="{5E259CA9-6620-B95C-BED2-29091BA07573}"/>
          </ac:spMkLst>
        </pc:spChg>
        <pc:spChg chg="mod">
          <ac:chgData name="Dan Patterson" userId="e2b3644d-d75f-4654-ae97-63e21bb0fb0a" providerId="ADAL" clId="{D5F4A04A-535E-5B30-853D-7DC12FD925B8}" dt="2026-01-18T22:42:49.010" v="742" actId="20577"/>
          <ac:spMkLst>
            <pc:docMk/>
            <pc:sldMk cId="1630763738" sldId="324"/>
            <ac:spMk id="8" creationId="{2406BB12-3D58-FC8A-57C7-D37C97EAD2E1}"/>
          </ac:spMkLst>
        </pc:spChg>
      </pc:sldChg>
      <pc:sldChg chg="modSp mod">
        <pc:chgData name="Dan Patterson" userId="e2b3644d-d75f-4654-ae97-63e21bb0fb0a" providerId="ADAL" clId="{D5F4A04A-535E-5B30-853D-7DC12FD925B8}" dt="2026-01-18T22:48:06.081" v="905" actId="20577"/>
        <pc:sldMkLst>
          <pc:docMk/>
          <pc:sldMk cId="3951825420" sldId="326"/>
        </pc:sldMkLst>
        <pc:spChg chg="mod">
          <ac:chgData name="Dan Patterson" userId="e2b3644d-d75f-4654-ae97-63e21bb0fb0a" providerId="ADAL" clId="{D5F4A04A-535E-5B30-853D-7DC12FD925B8}" dt="2026-01-18T21:47:17.240" v="400" actId="313"/>
          <ac:spMkLst>
            <pc:docMk/>
            <pc:sldMk cId="3951825420" sldId="326"/>
            <ac:spMk id="2" creationId="{394C8B53-54B7-AA4B-35B1-C21D4CB788DA}"/>
          </ac:spMkLst>
        </pc:spChg>
        <pc:spChg chg="mod">
          <ac:chgData name="Dan Patterson" userId="e2b3644d-d75f-4654-ae97-63e21bb0fb0a" providerId="ADAL" clId="{D5F4A04A-535E-5B30-853D-7DC12FD925B8}" dt="2026-01-18T22:47:56.097" v="902" actId="20577"/>
          <ac:spMkLst>
            <pc:docMk/>
            <pc:sldMk cId="3951825420" sldId="326"/>
            <ac:spMk id="3" creationId="{74446DD2-345B-8957-2EE5-EA42C491433A}"/>
          </ac:spMkLst>
        </pc:spChg>
        <pc:spChg chg="mod">
          <ac:chgData name="Dan Patterson" userId="e2b3644d-d75f-4654-ae97-63e21bb0fb0a" providerId="ADAL" clId="{D5F4A04A-535E-5B30-853D-7DC12FD925B8}" dt="2026-01-18T22:48:06.081" v="905" actId="20577"/>
          <ac:spMkLst>
            <pc:docMk/>
            <pc:sldMk cId="3951825420" sldId="326"/>
            <ac:spMk id="6" creationId="{BD05DBBD-C997-5F76-3EA8-1A6BFCCF0F4D}"/>
          </ac:spMkLst>
        </pc:spChg>
      </pc:sldChg>
      <pc:sldChg chg="modSp mod">
        <pc:chgData name="Dan Patterson" userId="e2b3644d-d75f-4654-ae97-63e21bb0fb0a" providerId="ADAL" clId="{D5F4A04A-535E-5B30-853D-7DC12FD925B8}" dt="2026-01-19T00:27:31.503" v="2205" actId="403"/>
        <pc:sldMkLst>
          <pc:docMk/>
          <pc:sldMk cId="2891189995" sldId="329"/>
        </pc:sldMkLst>
        <pc:spChg chg="mod">
          <ac:chgData name="Dan Patterson" userId="e2b3644d-d75f-4654-ae97-63e21bb0fb0a" providerId="ADAL" clId="{D5F4A04A-535E-5B30-853D-7DC12FD925B8}" dt="2026-01-18T23:11:39.934" v="1661" actId="20577"/>
          <ac:spMkLst>
            <pc:docMk/>
            <pc:sldMk cId="2891189995" sldId="329"/>
            <ac:spMk id="8" creationId="{CB0733F3-3683-4E12-E8D7-F7ED0B249232}"/>
          </ac:spMkLst>
        </pc:spChg>
        <pc:graphicFrameChg chg="mod">
          <ac:chgData name="Dan Patterson" userId="e2b3644d-d75f-4654-ae97-63e21bb0fb0a" providerId="ADAL" clId="{D5F4A04A-535E-5B30-853D-7DC12FD925B8}" dt="2026-01-19T00:27:31.503" v="2205" actId="403"/>
          <ac:graphicFrameMkLst>
            <pc:docMk/>
            <pc:sldMk cId="2891189995" sldId="329"/>
            <ac:graphicFrameMk id="5" creationId="{5023B983-FB1F-DE22-C6CD-037247241F9B}"/>
          </ac:graphicFrameMkLst>
        </pc:graphicFrameChg>
      </pc:sldChg>
      <pc:sldChg chg="modSp mod">
        <pc:chgData name="Dan Patterson" userId="e2b3644d-d75f-4654-ae97-63e21bb0fb0a" providerId="ADAL" clId="{D5F4A04A-535E-5B30-853D-7DC12FD925B8}" dt="2026-01-18T21:49:11.954" v="474" actId="20577"/>
        <pc:sldMkLst>
          <pc:docMk/>
          <pc:sldMk cId="226613696" sldId="330"/>
        </pc:sldMkLst>
        <pc:spChg chg="mod">
          <ac:chgData name="Dan Patterson" userId="e2b3644d-d75f-4654-ae97-63e21bb0fb0a" providerId="ADAL" clId="{D5F4A04A-535E-5B30-853D-7DC12FD925B8}" dt="2026-01-18T21:49:11.954" v="474" actId="20577"/>
          <ac:spMkLst>
            <pc:docMk/>
            <pc:sldMk cId="226613696" sldId="330"/>
            <ac:spMk id="8" creationId="{DDBDB43C-EC85-5564-1BB0-81574DB0AC36}"/>
          </ac:spMkLst>
        </pc:spChg>
      </pc:sldChg>
      <pc:sldChg chg="modSp mod">
        <pc:chgData name="Dan Patterson" userId="e2b3644d-d75f-4654-ae97-63e21bb0fb0a" providerId="ADAL" clId="{D5F4A04A-535E-5B30-853D-7DC12FD925B8}" dt="2026-01-19T01:48:55.764" v="2332" actId="20578"/>
        <pc:sldMkLst>
          <pc:docMk/>
          <pc:sldMk cId="3505862231" sldId="332"/>
        </pc:sldMkLst>
        <pc:spChg chg="mod">
          <ac:chgData name="Dan Patterson" userId="e2b3644d-d75f-4654-ae97-63e21bb0fb0a" providerId="ADAL" clId="{D5F4A04A-535E-5B30-853D-7DC12FD925B8}" dt="2026-01-19T01:48:55.764" v="2332" actId="20578"/>
          <ac:spMkLst>
            <pc:docMk/>
            <pc:sldMk cId="3505862231" sldId="332"/>
            <ac:spMk id="8" creationId="{65C191C4-FB88-624D-9D66-2EFBB37FE6D7}"/>
          </ac:spMkLst>
        </pc:spChg>
      </pc:sldChg>
      <pc:sldChg chg="delSp modSp mod">
        <pc:chgData name="Dan Patterson" userId="e2b3644d-d75f-4654-ae97-63e21bb0fb0a" providerId="ADAL" clId="{D5F4A04A-535E-5B30-853D-7DC12FD925B8}" dt="2026-01-18T23:10:22.729" v="1613" actId="20577"/>
        <pc:sldMkLst>
          <pc:docMk/>
          <pc:sldMk cId="707514599" sldId="691"/>
        </pc:sldMkLst>
        <pc:spChg chg="mod">
          <ac:chgData name="Dan Patterson" userId="e2b3644d-d75f-4654-ae97-63e21bb0fb0a" providerId="ADAL" clId="{D5F4A04A-535E-5B30-853D-7DC12FD925B8}" dt="2026-01-18T23:09:54.206" v="1582" actId="20577"/>
          <ac:spMkLst>
            <pc:docMk/>
            <pc:sldMk cId="707514599" sldId="691"/>
            <ac:spMk id="4" creationId="{7398C49C-A6B4-F94C-8D09-49EF805E8E5B}"/>
          </ac:spMkLst>
        </pc:spChg>
        <pc:spChg chg="mod">
          <ac:chgData name="Dan Patterson" userId="e2b3644d-d75f-4654-ae97-63e21bb0fb0a" providerId="ADAL" clId="{D5F4A04A-535E-5B30-853D-7DC12FD925B8}" dt="2026-01-18T21:48:03.798" v="428" actId="20577"/>
          <ac:spMkLst>
            <pc:docMk/>
            <pc:sldMk cId="707514599" sldId="691"/>
            <ac:spMk id="6" creationId="{65E43D9A-3EEE-0B46-896A-07B6E0EC6AA7}"/>
          </ac:spMkLst>
        </pc:spChg>
        <pc:spChg chg="mod">
          <ac:chgData name="Dan Patterson" userId="e2b3644d-d75f-4654-ae97-63e21bb0fb0a" providerId="ADAL" clId="{D5F4A04A-535E-5B30-853D-7DC12FD925B8}" dt="2026-01-18T23:10:22.729" v="1613" actId="20577"/>
          <ac:spMkLst>
            <pc:docMk/>
            <pc:sldMk cId="707514599" sldId="691"/>
            <ac:spMk id="7" creationId="{CBAED4C2-ACED-0443-9C7D-C5F65863A4BC}"/>
          </ac:spMkLst>
        </pc:spChg>
        <pc:picChg chg="del">
          <ac:chgData name="Dan Patterson" userId="e2b3644d-d75f-4654-ae97-63e21bb0fb0a" providerId="ADAL" clId="{D5F4A04A-535E-5B30-853D-7DC12FD925B8}" dt="2026-01-18T21:47:51.648" v="401" actId="478"/>
          <ac:picMkLst>
            <pc:docMk/>
            <pc:sldMk cId="707514599" sldId="691"/>
            <ac:picMk id="2" creationId="{C4C234A3-786B-4F45-A22F-FCD8D58A3F89}"/>
          </ac:picMkLst>
        </pc:picChg>
      </pc:sldChg>
      <pc:sldChg chg="modSp">
        <pc:chgData name="Dan Patterson" userId="e2b3644d-d75f-4654-ae97-63e21bb0fb0a" providerId="ADAL" clId="{D5F4A04A-535E-5B30-853D-7DC12FD925B8}" dt="2026-01-19T00:43:55.015" v="2294" actId="20578"/>
        <pc:sldMkLst>
          <pc:docMk/>
          <pc:sldMk cId="1112120875" sldId="693"/>
        </pc:sldMkLst>
        <pc:spChg chg="mod">
          <ac:chgData name="Dan Patterson" userId="e2b3644d-d75f-4654-ae97-63e21bb0fb0a" providerId="ADAL" clId="{D5F4A04A-535E-5B30-853D-7DC12FD925B8}" dt="2026-01-19T00:43:55.015" v="2294" actId="20578"/>
          <ac:spMkLst>
            <pc:docMk/>
            <pc:sldMk cId="1112120875" sldId="693"/>
            <ac:spMk id="3" creationId="{086A4DB7-96C3-01D6-A093-3D2947A9D0CB}"/>
          </ac:spMkLst>
        </pc:spChg>
      </pc:sldChg>
      <pc:sldChg chg="modSp mod">
        <pc:chgData name="Dan Patterson" userId="e2b3644d-d75f-4654-ae97-63e21bb0fb0a" providerId="ADAL" clId="{D5F4A04A-535E-5B30-853D-7DC12FD925B8}" dt="2026-01-19T00:28:53.845" v="2209" actId="403"/>
        <pc:sldMkLst>
          <pc:docMk/>
          <pc:sldMk cId="3122387131" sldId="694"/>
        </pc:sldMkLst>
        <pc:spChg chg="mod">
          <ac:chgData name="Dan Patterson" userId="e2b3644d-d75f-4654-ae97-63e21bb0fb0a" providerId="ADAL" clId="{D5F4A04A-535E-5B30-853D-7DC12FD925B8}" dt="2026-01-18T23:12:53.811" v="1723" actId="20577"/>
          <ac:spMkLst>
            <pc:docMk/>
            <pc:sldMk cId="3122387131" sldId="694"/>
            <ac:spMk id="8" creationId="{B868BF6F-CAE5-00DE-9E04-9833843DB687}"/>
          </ac:spMkLst>
        </pc:spChg>
        <pc:graphicFrameChg chg="mod">
          <ac:chgData name="Dan Patterson" userId="e2b3644d-d75f-4654-ae97-63e21bb0fb0a" providerId="ADAL" clId="{D5F4A04A-535E-5B30-853D-7DC12FD925B8}" dt="2026-01-19T00:28:53.845" v="2209" actId="403"/>
          <ac:graphicFrameMkLst>
            <pc:docMk/>
            <pc:sldMk cId="3122387131" sldId="694"/>
            <ac:graphicFrameMk id="9" creationId="{B1BD382C-6441-8341-A7B1-BC278DFB8BB9}"/>
          </ac:graphicFrameMkLst>
        </pc:graphicFrameChg>
        <pc:picChg chg="mod">
          <ac:chgData name="Dan Patterson" userId="e2b3644d-d75f-4654-ae97-63e21bb0fb0a" providerId="ADAL" clId="{D5F4A04A-535E-5B30-853D-7DC12FD925B8}" dt="2026-01-18T23:13:01.029" v="1724" actId="1076"/>
          <ac:picMkLst>
            <pc:docMk/>
            <pc:sldMk cId="3122387131" sldId="694"/>
            <ac:picMk id="10" creationId="{8D24D8F8-C2AC-EDDD-70D0-98587BB67A2C}"/>
          </ac:picMkLst>
        </pc:picChg>
      </pc:sldChg>
      <pc:sldChg chg="modSp mod">
        <pc:chgData name="Dan Patterson" userId="e2b3644d-d75f-4654-ae97-63e21bb0fb0a" providerId="ADAL" clId="{D5F4A04A-535E-5B30-853D-7DC12FD925B8}" dt="2026-01-19T00:44:41.755" v="2297" actId="20577"/>
        <pc:sldMkLst>
          <pc:docMk/>
          <pc:sldMk cId="2299974170" sldId="695"/>
        </pc:sldMkLst>
        <pc:spChg chg="mod">
          <ac:chgData name="Dan Patterson" userId="e2b3644d-d75f-4654-ae97-63e21bb0fb0a" providerId="ADAL" clId="{D5F4A04A-535E-5B30-853D-7DC12FD925B8}" dt="2026-01-18T23:14:07.161" v="1739" actId="20577"/>
          <ac:spMkLst>
            <pc:docMk/>
            <pc:sldMk cId="2299974170" sldId="695"/>
            <ac:spMk id="2" creationId="{8322CE8F-44D9-D64E-D5C0-B214519D3C0C}"/>
          </ac:spMkLst>
        </pc:spChg>
        <pc:spChg chg="mod">
          <ac:chgData name="Dan Patterson" userId="e2b3644d-d75f-4654-ae97-63e21bb0fb0a" providerId="ADAL" clId="{D5F4A04A-535E-5B30-853D-7DC12FD925B8}" dt="2026-01-19T00:44:41.755" v="2297" actId="20577"/>
          <ac:spMkLst>
            <pc:docMk/>
            <pc:sldMk cId="2299974170" sldId="695"/>
            <ac:spMk id="6" creationId="{7C0DC7B4-6E93-6D7D-BCA2-B81B464947B3}"/>
          </ac:spMkLst>
        </pc:spChg>
      </pc:sldChg>
      <pc:sldChg chg="addSp modSp mod">
        <pc:chgData name="Dan Patterson" userId="e2b3644d-d75f-4654-ae97-63e21bb0fb0a" providerId="ADAL" clId="{D5F4A04A-535E-5B30-853D-7DC12FD925B8}" dt="2026-01-18T23:13:43.890" v="1730" actId="1076"/>
        <pc:sldMkLst>
          <pc:docMk/>
          <pc:sldMk cId="3790656254" sldId="697"/>
        </pc:sldMkLst>
        <pc:spChg chg="add mod">
          <ac:chgData name="Dan Patterson" userId="e2b3644d-d75f-4654-ae97-63e21bb0fb0a" providerId="ADAL" clId="{D5F4A04A-535E-5B30-853D-7DC12FD925B8}" dt="2026-01-18T23:13:43.890" v="1730" actId="1076"/>
          <ac:spMkLst>
            <pc:docMk/>
            <pc:sldMk cId="3790656254" sldId="697"/>
            <ac:spMk id="3" creationId="{BED3C3A1-41F7-F2AD-CCF0-63B564CF2227}"/>
          </ac:spMkLst>
        </pc:spChg>
      </pc:sldChg>
      <pc:sldChg chg="modSp mod">
        <pc:chgData name="Dan Patterson" userId="e2b3644d-d75f-4654-ae97-63e21bb0fb0a" providerId="ADAL" clId="{D5F4A04A-535E-5B30-853D-7DC12FD925B8}" dt="2026-01-18T23:22:20.558" v="1988" actId="20577"/>
        <pc:sldMkLst>
          <pc:docMk/>
          <pc:sldMk cId="3746152166" sldId="698"/>
        </pc:sldMkLst>
        <pc:spChg chg="mod">
          <ac:chgData name="Dan Patterson" userId="e2b3644d-d75f-4654-ae97-63e21bb0fb0a" providerId="ADAL" clId="{D5F4A04A-535E-5B30-853D-7DC12FD925B8}" dt="2026-01-18T23:21:40.519" v="1984" actId="20577"/>
          <ac:spMkLst>
            <pc:docMk/>
            <pc:sldMk cId="3746152166" sldId="698"/>
            <ac:spMk id="4" creationId="{BBD7F7FA-E5FD-9DEB-21B2-21CD8D3EA21A}"/>
          </ac:spMkLst>
        </pc:spChg>
        <pc:spChg chg="mod">
          <ac:chgData name="Dan Patterson" userId="e2b3644d-d75f-4654-ae97-63e21bb0fb0a" providerId="ADAL" clId="{D5F4A04A-535E-5B30-853D-7DC12FD925B8}" dt="2026-01-18T23:22:20.558" v="1988" actId="20577"/>
          <ac:spMkLst>
            <pc:docMk/>
            <pc:sldMk cId="3746152166" sldId="698"/>
            <ac:spMk id="5" creationId="{B9D30DAD-AF7A-4377-DC95-DC092CA25C30}"/>
          </ac:spMkLst>
        </pc:spChg>
      </pc:sldChg>
      <pc:sldChg chg="modSp mod">
        <pc:chgData name="Dan Patterson" userId="e2b3644d-d75f-4654-ae97-63e21bb0fb0a" providerId="ADAL" clId="{D5F4A04A-535E-5B30-853D-7DC12FD925B8}" dt="2026-01-18T23:23:10.947" v="1989" actId="14100"/>
        <pc:sldMkLst>
          <pc:docMk/>
          <pc:sldMk cId="110768299" sldId="699"/>
        </pc:sldMkLst>
        <pc:graphicFrameChg chg="mod">
          <ac:chgData name="Dan Patterson" userId="e2b3644d-d75f-4654-ae97-63e21bb0fb0a" providerId="ADAL" clId="{D5F4A04A-535E-5B30-853D-7DC12FD925B8}" dt="2026-01-18T23:23:10.947" v="1989" actId="14100"/>
          <ac:graphicFrameMkLst>
            <pc:docMk/>
            <pc:sldMk cId="110768299" sldId="699"/>
            <ac:graphicFrameMk id="6" creationId="{9A8AF3C6-9E9F-1896-8917-C40EAB4EB8A3}"/>
          </ac:graphicFrameMkLst>
        </pc:graphicFrameChg>
      </pc:sldChg>
      <pc:sldChg chg="modSp">
        <pc:chgData name="Dan Patterson" userId="e2b3644d-d75f-4654-ae97-63e21bb0fb0a" providerId="ADAL" clId="{D5F4A04A-535E-5B30-853D-7DC12FD925B8}" dt="2026-01-18T21:39:29.902" v="157" actId="20577"/>
        <pc:sldMkLst>
          <pc:docMk/>
          <pc:sldMk cId="2942796163" sldId="700"/>
        </pc:sldMkLst>
        <pc:graphicFrameChg chg="mod">
          <ac:chgData name="Dan Patterson" userId="e2b3644d-d75f-4654-ae97-63e21bb0fb0a" providerId="ADAL" clId="{D5F4A04A-535E-5B30-853D-7DC12FD925B8}" dt="2026-01-18T21:39:13.428" v="146" actId="20577"/>
          <ac:graphicFrameMkLst>
            <pc:docMk/>
            <pc:sldMk cId="2942796163" sldId="700"/>
            <ac:graphicFrameMk id="7" creationId="{033B7A86-744B-5048-0EA5-9C508F431F04}"/>
          </ac:graphicFrameMkLst>
        </pc:graphicFrameChg>
        <pc:graphicFrameChg chg="mod">
          <ac:chgData name="Dan Patterson" userId="e2b3644d-d75f-4654-ae97-63e21bb0fb0a" providerId="ADAL" clId="{D5F4A04A-535E-5B30-853D-7DC12FD925B8}" dt="2026-01-18T21:39:29.902" v="157" actId="20577"/>
          <ac:graphicFrameMkLst>
            <pc:docMk/>
            <pc:sldMk cId="2942796163" sldId="700"/>
            <ac:graphicFrameMk id="8" creationId="{89E19525-4EC5-39A7-41B7-A81E24C6DD88}"/>
          </ac:graphicFrameMkLst>
        </pc:graphicFrameChg>
      </pc:sldChg>
      <pc:sldChg chg="addSp modSp mod">
        <pc:chgData name="Dan Patterson" userId="e2b3644d-d75f-4654-ae97-63e21bb0fb0a" providerId="ADAL" clId="{D5F4A04A-535E-5B30-853D-7DC12FD925B8}" dt="2026-01-18T22:52:11.679" v="1065" actId="20577"/>
        <pc:sldMkLst>
          <pc:docMk/>
          <pc:sldMk cId="734170608" sldId="701"/>
        </pc:sldMkLst>
        <pc:spChg chg="add mod">
          <ac:chgData name="Dan Patterson" userId="e2b3644d-d75f-4654-ae97-63e21bb0fb0a" providerId="ADAL" clId="{D5F4A04A-535E-5B30-853D-7DC12FD925B8}" dt="2026-01-18T22:52:11.679" v="1065" actId="20577"/>
          <ac:spMkLst>
            <pc:docMk/>
            <pc:sldMk cId="734170608" sldId="701"/>
            <ac:spMk id="2" creationId="{9FD7B63B-17F9-4208-9151-C73D4D58A595}"/>
          </ac:spMkLst>
        </pc:spChg>
        <pc:spChg chg="mod">
          <ac:chgData name="Dan Patterson" userId="e2b3644d-d75f-4654-ae97-63e21bb0fb0a" providerId="ADAL" clId="{D5F4A04A-535E-5B30-853D-7DC12FD925B8}" dt="2026-01-18T22:51:39.402" v="1054" actId="20577"/>
          <ac:spMkLst>
            <pc:docMk/>
            <pc:sldMk cId="734170608" sldId="701"/>
            <ac:spMk id="47105" creationId="{EDD50E58-C63C-9364-6AA7-59889DADCC5E}"/>
          </ac:spMkLst>
        </pc:spChg>
        <pc:graphicFrameChg chg="mod">
          <ac:chgData name="Dan Patterson" userId="e2b3644d-d75f-4654-ae97-63e21bb0fb0a" providerId="ADAL" clId="{D5F4A04A-535E-5B30-853D-7DC12FD925B8}" dt="2026-01-18T22:51:41.536" v="1055" actId="1076"/>
          <ac:graphicFrameMkLst>
            <pc:docMk/>
            <pc:sldMk cId="734170608" sldId="701"/>
            <ac:graphicFrameMk id="5" creationId="{C4FEE694-CDF2-BE6A-752B-4F178DCFEC70}"/>
          </ac:graphicFrameMkLst>
        </pc:graphicFrameChg>
      </pc:sldChg>
      <pc:sldChg chg="modSp mod">
        <pc:chgData name="Dan Patterson" userId="e2b3644d-d75f-4654-ae97-63e21bb0fb0a" providerId="ADAL" clId="{D5F4A04A-535E-5B30-853D-7DC12FD925B8}" dt="2026-01-18T23:12:33.757" v="1702" actId="20577"/>
        <pc:sldMkLst>
          <pc:docMk/>
          <pc:sldMk cId="4231830983" sldId="702"/>
        </pc:sldMkLst>
        <pc:spChg chg="mod">
          <ac:chgData name="Dan Patterson" userId="e2b3644d-d75f-4654-ae97-63e21bb0fb0a" providerId="ADAL" clId="{D5F4A04A-535E-5B30-853D-7DC12FD925B8}" dt="2026-01-18T23:12:33.757" v="1702" actId="20577"/>
          <ac:spMkLst>
            <pc:docMk/>
            <pc:sldMk cId="4231830983" sldId="702"/>
            <ac:spMk id="8" creationId="{CE692F7F-9128-5E25-32AC-F2B4FDD68614}"/>
          </ac:spMkLst>
        </pc:spChg>
      </pc:sldChg>
      <pc:sldChg chg="modSp mod">
        <pc:chgData name="Dan Patterson" userId="e2b3644d-d75f-4654-ae97-63e21bb0fb0a" providerId="ADAL" clId="{D5F4A04A-535E-5B30-853D-7DC12FD925B8}" dt="2026-01-18T22:53:56.994" v="1097" actId="20577"/>
        <pc:sldMkLst>
          <pc:docMk/>
          <pc:sldMk cId="2054064992" sldId="707"/>
        </pc:sldMkLst>
        <pc:spChg chg="mod">
          <ac:chgData name="Dan Patterson" userId="e2b3644d-d75f-4654-ae97-63e21bb0fb0a" providerId="ADAL" clId="{D5F4A04A-535E-5B30-853D-7DC12FD925B8}" dt="2026-01-18T22:53:34.353" v="1093" actId="122"/>
          <ac:spMkLst>
            <pc:docMk/>
            <pc:sldMk cId="2054064992" sldId="707"/>
            <ac:spMk id="2" creationId="{950E8022-D0BC-4437-3749-1192D78170C0}"/>
          </ac:spMkLst>
        </pc:spChg>
        <pc:spChg chg="mod">
          <ac:chgData name="Dan Patterson" userId="e2b3644d-d75f-4654-ae97-63e21bb0fb0a" providerId="ADAL" clId="{D5F4A04A-535E-5B30-853D-7DC12FD925B8}" dt="2026-01-18T22:53:56.994" v="1097" actId="20577"/>
          <ac:spMkLst>
            <pc:docMk/>
            <pc:sldMk cId="2054064992" sldId="707"/>
            <ac:spMk id="3" creationId="{158A91E8-BD14-3D72-7413-A48B4E806DAB}"/>
          </ac:spMkLst>
        </pc:spChg>
        <pc:spChg chg="mod">
          <ac:chgData name="Dan Patterson" userId="e2b3644d-d75f-4654-ae97-63e21bb0fb0a" providerId="ADAL" clId="{D5F4A04A-535E-5B30-853D-7DC12FD925B8}" dt="2026-01-18T22:53:45.974" v="1094" actId="113"/>
          <ac:spMkLst>
            <pc:docMk/>
            <pc:sldMk cId="2054064992" sldId="707"/>
            <ac:spMk id="5" creationId="{7A523F06-0534-74DA-D12B-59E8F110A184}"/>
          </ac:spMkLst>
        </pc:spChg>
      </pc:sldChg>
      <pc:sldChg chg="modSp mod">
        <pc:chgData name="Dan Patterson" userId="e2b3644d-d75f-4654-ae97-63e21bb0fb0a" providerId="ADAL" clId="{D5F4A04A-535E-5B30-853D-7DC12FD925B8}" dt="2026-01-18T22:55:22.014" v="1134" actId="20577"/>
        <pc:sldMkLst>
          <pc:docMk/>
          <pc:sldMk cId="2600683490" sldId="709"/>
        </pc:sldMkLst>
        <pc:spChg chg="mod">
          <ac:chgData name="Dan Patterson" userId="e2b3644d-d75f-4654-ae97-63e21bb0fb0a" providerId="ADAL" clId="{D5F4A04A-535E-5B30-853D-7DC12FD925B8}" dt="2026-01-18T22:55:22.014" v="1134" actId="20577"/>
          <ac:spMkLst>
            <pc:docMk/>
            <pc:sldMk cId="2600683490" sldId="709"/>
            <ac:spMk id="2" creationId="{1B1DCD78-87AB-5355-8E2D-1CA37372CD56}"/>
          </ac:spMkLst>
        </pc:spChg>
        <pc:spChg chg="mod">
          <ac:chgData name="Dan Patterson" userId="e2b3644d-d75f-4654-ae97-63e21bb0fb0a" providerId="ADAL" clId="{D5F4A04A-535E-5B30-853D-7DC12FD925B8}" dt="2026-01-18T21:51:57.864" v="556" actId="20577"/>
          <ac:spMkLst>
            <pc:docMk/>
            <pc:sldMk cId="2600683490" sldId="709"/>
            <ac:spMk id="7" creationId="{1C90E7B6-7667-F29F-CC69-2B63D0E5A95F}"/>
          </ac:spMkLst>
        </pc:spChg>
      </pc:sldChg>
      <pc:sldChg chg="modSp del mod">
        <pc:chgData name="Dan Patterson" userId="e2b3644d-d75f-4654-ae97-63e21bb0fb0a" providerId="ADAL" clId="{D5F4A04A-535E-5B30-853D-7DC12FD925B8}" dt="2026-01-18T21:52:33.159" v="561" actId="2696"/>
        <pc:sldMkLst>
          <pc:docMk/>
          <pc:sldMk cId="1019637088" sldId="711"/>
        </pc:sldMkLst>
        <pc:spChg chg="mod">
          <ac:chgData name="Dan Patterson" userId="e2b3644d-d75f-4654-ae97-63e21bb0fb0a" providerId="ADAL" clId="{D5F4A04A-535E-5B30-853D-7DC12FD925B8}" dt="2026-01-18T21:52:18.228" v="560" actId="20577"/>
          <ac:spMkLst>
            <pc:docMk/>
            <pc:sldMk cId="1019637088" sldId="711"/>
            <ac:spMk id="3" creationId="{27A4D2C5-0B9B-AB68-625D-0A61ABFD924E}"/>
          </ac:spMkLst>
        </pc:spChg>
      </pc:sldChg>
      <pc:sldChg chg="addSp modSp mod">
        <pc:chgData name="Dan Patterson" userId="e2b3644d-d75f-4654-ae97-63e21bb0fb0a" providerId="ADAL" clId="{D5F4A04A-535E-5B30-853D-7DC12FD925B8}" dt="2026-01-18T23:16:05.375" v="1891" actId="1076"/>
        <pc:sldMkLst>
          <pc:docMk/>
          <pc:sldMk cId="2666776290" sldId="712"/>
        </pc:sldMkLst>
        <pc:spChg chg="add mod">
          <ac:chgData name="Dan Patterson" userId="e2b3644d-d75f-4654-ae97-63e21bb0fb0a" providerId="ADAL" clId="{D5F4A04A-535E-5B30-853D-7DC12FD925B8}" dt="2026-01-18T23:16:05.375" v="1891" actId="1076"/>
          <ac:spMkLst>
            <pc:docMk/>
            <pc:sldMk cId="2666776290" sldId="712"/>
            <ac:spMk id="3" creationId="{6FDA7957-97AC-76F5-38EC-364CBD9B8436}"/>
          </ac:spMkLst>
        </pc:spChg>
      </pc:sldChg>
      <pc:sldChg chg="modSp mod">
        <pc:chgData name="Dan Patterson" userId="e2b3644d-d75f-4654-ae97-63e21bb0fb0a" providerId="ADAL" clId="{D5F4A04A-535E-5B30-853D-7DC12FD925B8}" dt="2026-01-18T22:55:05.502" v="1128" actId="20577"/>
        <pc:sldMkLst>
          <pc:docMk/>
          <pc:sldMk cId="470294992" sldId="713"/>
        </pc:sldMkLst>
        <pc:graphicFrameChg chg="modGraphic">
          <ac:chgData name="Dan Patterson" userId="e2b3644d-d75f-4654-ae97-63e21bb0fb0a" providerId="ADAL" clId="{D5F4A04A-535E-5B30-853D-7DC12FD925B8}" dt="2026-01-18T22:55:05.502" v="1128" actId="20577"/>
          <ac:graphicFrameMkLst>
            <pc:docMk/>
            <pc:sldMk cId="470294992" sldId="713"/>
            <ac:graphicFrameMk id="4" creationId="{222DE8ED-BF7E-2E2C-8323-8D218A0444F5}"/>
          </ac:graphicFrameMkLst>
        </pc:graphicFrameChg>
      </pc:sldChg>
      <pc:sldChg chg="modSp mod">
        <pc:chgData name="Dan Patterson" userId="e2b3644d-d75f-4654-ae97-63e21bb0fb0a" providerId="ADAL" clId="{D5F4A04A-535E-5B30-853D-7DC12FD925B8}" dt="2026-01-18T23:16:45.394" v="1898" actId="20577"/>
        <pc:sldMkLst>
          <pc:docMk/>
          <pc:sldMk cId="222896053" sldId="714"/>
        </pc:sldMkLst>
        <pc:spChg chg="mod">
          <ac:chgData name="Dan Patterson" userId="e2b3644d-d75f-4654-ae97-63e21bb0fb0a" providerId="ADAL" clId="{D5F4A04A-535E-5B30-853D-7DC12FD925B8}" dt="2026-01-18T22:56:37.722" v="1150" actId="5793"/>
          <ac:spMkLst>
            <pc:docMk/>
            <pc:sldMk cId="222896053" sldId="714"/>
            <ac:spMk id="3" creationId="{4B1C5D9F-D561-6D88-F2CA-3DEF6DEF94DF}"/>
          </ac:spMkLst>
        </pc:spChg>
        <pc:spChg chg="mod">
          <ac:chgData name="Dan Patterson" userId="e2b3644d-d75f-4654-ae97-63e21bb0fb0a" providerId="ADAL" clId="{D5F4A04A-535E-5B30-853D-7DC12FD925B8}" dt="2026-01-18T23:16:45.394" v="1898" actId="20577"/>
          <ac:spMkLst>
            <pc:docMk/>
            <pc:sldMk cId="222896053" sldId="714"/>
            <ac:spMk id="4" creationId="{5465E3BD-4923-E161-7402-2D454CA3DE9D}"/>
          </ac:spMkLst>
        </pc:spChg>
      </pc:sldChg>
      <pc:sldChg chg="ord">
        <pc:chgData name="Dan Patterson" userId="e2b3644d-d75f-4654-ae97-63e21bb0fb0a" providerId="ADAL" clId="{D5F4A04A-535E-5B30-853D-7DC12FD925B8}" dt="2026-01-18T22:59:52.823" v="1246" actId="20578"/>
        <pc:sldMkLst>
          <pc:docMk/>
          <pc:sldMk cId="1317144870" sldId="717"/>
        </pc:sldMkLst>
      </pc:sldChg>
      <pc:sldChg chg="ord">
        <pc:chgData name="Dan Patterson" userId="e2b3644d-d75f-4654-ae97-63e21bb0fb0a" providerId="ADAL" clId="{D5F4A04A-535E-5B30-853D-7DC12FD925B8}" dt="2026-01-18T22:59:45.782" v="1245" actId="20578"/>
        <pc:sldMkLst>
          <pc:docMk/>
          <pc:sldMk cId="3140040687" sldId="718"/>
        </pc:sldMkLst>
      </pc:sldChg>
      <pc:sldChg chg="modSp mod">
        <pc:chgData name="Dan Patterson" userId="e2b3644d-d75f-4654-ae97-63e21bb0fb0a" providerId="ADAL" clId="{D5F4A04A-535E-5B30-853D-7DC12FD925B8}" dt="2026-01-18T23:16:18.923" v="1892" actId="20577"/>
        <pc:sldMkLst>
          <pc:docMk/>
          <pc:sldMk cId="1259313835" sldId="720"/>
        </pc:sldMkLst>
        <pc:spChg chg="mod">
          <ac:chgData name="Dan Patterson" userId="e2b3644d-d75f-4654-ae97-63e21bb0fb0a" providerId="ADAL" clId="{D5F4A04A-535E-5B30-853D-7DC12FD925B8}" dt="2026-01-18T22:56:43.546" v="1152" actId="5793"/>
          <ac:spMkLst>
            <pc:docMk/>
            <pc:sldMk cId="1259313835" sldId="720"/>
            <ac:spMk id="3" creationId="{8E3C4ACD-CD3F-E64A-E70D-F28F91C76DD8}"/>
          </ac:spMkLst>
        </pc:spChg>
        <pc:spChg chg="mod">
          <ac:chgData name="Dan Patterson" userId="e2b3644d-d75f-4654-ae97-63e21bb0fb0a" providerId="ADAL" clId="{D5F4A04A-535E-5B30-853D-7DC12FD925B8}" dt="2026-01-18T23:16:18.923" v="1892" actId="20577"/>
          <ac:spMkLst>
            <pc:docMk/>
            <pc:sldMk cId="1259313835" sldId="720"/>
            <ac:spMk id="4" creationId="{2C4132EA-F7FA-4904-C2E5-B66B90CD0A94}"/>
          </ac:spMkLst>
        </pc:spChg>
      </pc:sldChg>
      <pc:sldChg chg="modSp mod">
        <pc:chgData name="Dan Patterson" userId="e2b3644d-d75f-4654-ae97-63e21bb0fb0a" providerId="ADAL" clId="{D5F4A04A-535E-5B30-853D-7DC12FD925B8}" dt="2026-01-18T23:17:21.349" v="1918" actId="20577"/>
        <pc:sldMkLst>
          <pc:docMk/>
          <pc:sldMk cId="784462275" sldId="721"/>
        </pc:sldMkLst>
        <pc:spChg chg="mod">
          <ac:chgData name="Dan Patterson" userId="e2b3644d-d75f-4654-ae97-63e21bb0fb0a" providerId="ADAL" clId="{D5F4A04A-535E-5B30-853D-7DC12FD925B8}" dt="2026-01-18T23:17:21.349" v="1918" actId="20577"/>
          <ac:spMkLst>
            <pc:docMk/>
            <pc:sldMk cId="784462275" sldId="721"/>
            <ac:spMk id="3" creationId="{02FB8F8C-86F7-65C0-30BF-5FD376D5529B}"/>
          </ac:spMkLst>
        </pc:spChg>
        <pc:spChg chg="mod">
          <ac:chgData name="Dan Patterson" userId="e2b3644d-d75f-4654-ae97-63e21bb0fb0a" providerId="ADAL" clId="{D5F4A04A-535E-5B30-853D-7DC12FD925B8}" dt="2026-01-18T23:17:10.862" v="1903" actId="20577"/>
          <ac:spMkLst>
            <pc:docMk/>
            <pc:sldMk cId="784462275" sldId="721"/>
            <ac:spMk id="4" creationId="{7E307EE5-D926-A573-5483-3142C8823617}"/>
          </ac:spMkLst>
        </pc:spChg>
      </pc:sldChg>
      <pc:sldChg chg="modSp mod">
        <pc:chgData name="Dan Patterson" userId="e2b3644d-d75f-4654-ae97-63e21bb0fb0a" providerId="ADAL" clId="{D5F4A04A-535E-5B30-853D-7DC12FD925B8}" dt="2026-01-18T23:17:53.386" v="1919" actId="20577"/>
        <pc:sldMkLst>
          <pc:docMk/>
          <pc:sldMk cId="4256581503" sldId="722"/>
        </pc:sldMkLst>
        <pc:spChg chg="mod">
          <ac:chgData name="Dan Patterson" userId="e2b3644d-d75f-4654-ae97-63e21bb0fb0a" providerId="ADAL" clId="{D5F4A04A-535E-5B30-853D-7DC12FD925B8}" dt="2026-01-18T23:17:53.386" v="1919" actId="20577"/>
          <ac:spMkLst>
            <pc:docMk/>
            <pc:sldMk cId="4256581503" sldId="722"/>
            <ac:spMk id="9" creationId="{62467F13-F155-64A0-AA29-63ECCBD38343}"/>
          </ac:spMkLst>
        </pc:spChg>
      </pc:sldChg>
      <pc:sldChg chg="addSp delSp modSp new mod modClrScheme chgLayout">
        <pc:chgData name="Dan Patterson" userId="e2b3644d-d75f-4654-ae97-63e21bb0fb0a" providerId="ADAL" clId="{D5F4A04A-535E-5B30-853D-7DC12FD925B8}" dt="2026-01-18T23:08:01.699" v="1520" actId="1036"/>
        <pc:sldMkLst>
          <pc:docMk/>
          <pc:sldMk cId="3204782182" sldId="724"/>
        </pc:sldMkLst>
        <pc:spChg chg="del mod ord">
          <ac:chgData name="Dan Patterson" userId="e2b3644d-d75f-4654-ae97-63e21bb0fb0a" providerId="ADAL" clId="{D5F4A04A-535E-5B30-853D-7DC12FD925B8}" dt="2026-01-18T17:23:25.384" v="1" actId="700"/>
          <ac:spMkLst>
            <pc:docMk/>
            <pc:sldMk cId="3204782182" sldId="724"/>
            <ac:spMk id="2" creationId="{F0D88DA5-55D0-D665-96D4-B6C757DE5843}"/>
          </ac:spMkLst>
        </pc:spChg>
        <pc:spChg chg="del mod ord">
          <ac:chgData name="Dan Patterson" userId="e2b3644d-d75f-4654-ae97-63e21bb0fb0a" providerId="ADAL" clId="{D5F4A04A-535E-5B30-853D-7DC12FD925B8}" dt="2026-01-18T17:23:25.384" v="1" actId="700"/>
          <ac:spMkLst>
            <pc:docMk/>
            <pc:sldMk cId="3204782182" sldId="724"/>
            <ac:spMk id="3" creationId="{C14F9DE5-0C9B-6E46-44D6-5C0D3600DF27}"/>
          </ac:spMkLst>
        </pc:spChg>
        <pc:spChg chg="add mod ord">
          <ac:chgData name="Dan Patterson" userId="e2b3644d-d75f-4654-ae97-63e21bb0fb0a" providerId="ADAL" clId="{D5F4A04A-535E-5B30-853D-7DC12FD925B8}" dt="2026-01-18T17:23:25.384" v="1" actId="700"/>
          <ac:spMkLst>
            <pc:docMk/>
            <pc:sldMk cId="3204782182" sldId="724"/>
            <ac:spMk id="4" creationId="{A3133CFC-9AE4-4243-1302-3B99FBF6280D}"/>
          </ac:spMkLst>
        </pc:spChg>
        <pc:spChg chg="add mod ord">
          <ac:chgData name="Dan Patterson" userId="e2b3644d-d75f-4654-ae97-63e21bb0fb0a" providerId="ADAL" clId="{D5F4A04A-535E-5B30-853D-7DC12FD925B8}" dt="2026-01-18T23:07:52.579" v="1487" actId="14100"/>
          <ac:spMkLst>
            <pc:docMk/>
            <pc:sldMk cId="3204782182" sldId="724"/>
            <ac:spMk id="5" creationId="{6F8DBCF5-2990-864B-D4B3-40F4A72959D7}"/>
          </ac:spMkLst>
        </pc:spChg>
        <pc:spChg chg="add mod">
          <ac:chgData name="Dan Patterson" userId="e2b3644d-d75f-4654-ae97-63e21bb0fb0a" providerId="ADAL" clId="{D5F4A04A-535E-5B30-853D-7DC12FD925B8}" dt="2026-01-18T23:08:01.699" v="1520" actId="1036"/>
          <ac:spMkLst>
            <pc:docMk/>
            <pc:sldMk cId="3204782182" sldId="724"/>
            <ac:spMk id="6" creationId="{8B36564B-6ED6-C1BB-AFEE-1D9023510925}"/>
          </ac:spMkLst>
        </pc:spChg>
        <pc:spChg chg="add mod">
          <ac:chgData name="Dan Patterson" userId="e2b3644d-d75f-4654-ae97-63e21bb0fb0a" providerId="ADAL" clId="{D5F4A04A-535E-5B30-853D-7DC12FD925B8}" dt="2026-01-18T23:08:01.699" v="1520" actId="1036"/>
          <ac:spMkLst>
            <pc:docMk/>
            <pc:sldMk cId="3204782182" sldId="724"/>
            <ac:spMk id="7" creationId="{4036B9B4-D018-CFAE-54AF-CD24192CB910}"/>
          </ac:spMkLst>
        </pc:spChg>
        <pc:spChg chg="add mod">
          <ac:chgData name="Dan Patterson" userId="e2b3644d-d75f-4654-ae97-63e21bb0fb0a" providerId="ADAL" clId="{D5F4A04A-535E-5B30-853D-7DC12FD925B8}" dt="2026-01-18T23:08:01.699" v="1520" actId="1036"/>
          <ac:spMkLst>
            <pc:docMk/>
            <pc:sldMk cId="3204782182" sldId="724"/>
            <ac:spMk id="8" creationId="{6FA08D53-5357-DEED-D002-8DC29810C5BB}"/>
          </ac:spMkLst>
        </pc:spChg>
        <pc:spChg chg="add mod">
          <ac:chgData name="Dan Patterson" userId="e2b3644d-d75f-4654-ae97-63e21bb0fb0a" providerId="ADAL" clId="{D5F4A04A-535E-5B30-853D-7DC12FD925B8}" dt="2026-01-18T23:08:01.699" v="1520" actId="1036"/>
          <ac:spMkLst>
            <pc:docMk/>
            <pc:sldMk cId="3204782182" sldId="724"/>
            <ac:spMk id="9" creationId="{1B3A079E-4B9C-EFB3-19FD-D1843F4A86C2}"/>
          </ac:spMkLst>
        </pc:spChg>
      </pc:sldChg>
      <pc:sldChg chg="addSp delSp modSp new mod modClrScheme chgLayout">
        <pc:chgData name="Dan Patterson" userId="e2b3644d-d75f-4654-ae97-63e21bb0fb0a" providerId="ADAL" clId="{D5F4A04A-535E-5B30-853D-7DC12FD925B8}" dt="2026-01-19T01:47:52.355" v="2331" actId="20577"/>
        <pc:sldMkLst>
          <pc:docMk/>
          <pc:sldMk cId="2490602297" sldId="725"/>
        </pc:sldMkLst>
        <pc:spChg chg="del mod ord">
          <ac:chgData name="Dan Patterson" userId="e2b3644d-d75f-4654-ae97-63e21bb0fb0a" providerId="ADAL" clId="{D5F4A04A-535E-5B30-853D-7DC12FD925B8}" dt="2026-01-18T21:43:53.177" v="283" actId="700"/>
          <ac:spMkLst>
            <pc:docMk/>
            <pc:sldMk cId="2490602297" sldId="725"/>
            <ac:spMk id="2" creationId="{5EB053FF-258C-ECEC-AED8-3D159264E5FC}"/>
          </ac:spMkLst>
        </pc:spChg>
        <pc:spChg chg="add mod">
          <ac:chgData name="Dan Patterson" userId="e2b3644d-d75f-4654-ae97-63e21bb0fb0a" providerId="ADAL" clId="{D5F4A04A-535E-5B30-853D-7DC12FD925B8}" dt="2026-01-19T01:47:39.809" v="2329" actId="14100"/>
          <ac:spMkLst>
            <pc:docMk/>
            <pc:sldMk cId="2490602297" sldId="725"/>
            <ac:spMk id="2" creationId="{6BADF0C7-C087-B189-648C-E8CE7501EBD6}"/>
          </ac:spMkLst>
        </pc:spChg>
        <pc:spChg chg="add mod">
          <ac:chgData name="Dan Patterson" userId="e2b3644d-d75f-4654-ae97-63e21bb0fb0a" providerId="ADAL" clId="{D5F4A04A-535E-5B30-853D-7DC12FD925B8}" dt="2026-01-19T01:47:36.902" v="2328" actId="14100"/>
          <ac:spMkLst>
            <pc:docMk/>
            <pc:sldMk cId="2490602297" sldId="725"/>
            <ac:spMk id="3" creationId="{1436CABC-8A86-2CF1-CB67-B4AF714821F9}"/>
          </ac:spMkLst>
        </pc:spChg>
        <pc:spChg chg="del mod ord">
          <ac:chgData name="Dan Patterson" userId="e2b3644d-d75f-4654-ae97-63e21bb0fb0a" providerId="ADAL" clId="{D5F4A04A-535E-5B30-853D-7DC12FD925B8}" dt="2026-01-18T21:43:53.177" v="283" actId="700"/>
          <ac:spMkLst>
            <pc:docMk/>
            <pc:sldMk cId="2490602297" sldId="725"/>
            <ac:spMk id="3" creationId="{4CB6A357-6270-EF6B-289C-F1B9562168FD}"/>
          </ac:spMkLst>
        </pc:spChg>
        <pc:spChg chg="del">
          <ac:chgData name="Dan Patterson" userId="e2b3644d-d75f-4654-ae97-63e21bb0fb0a" providerId="ADAL" clId="{D5F4A04A-535E-5B30-853D-7DC12FD925B8}" dt="2026-01-18T21:43:53.177" v="283" actId="700"/>
          <ac:spMkLst>
            <pc:docMk/>
            <pc:sldMk cId="2490602297" sldId="725"/>
            <ac:spMk id="4" creationId="{74E0DCF9-E60E-E714-FC12-BA4D848DCBB6}"/>
          </ac:spMkLst>
        </pc:spChg>
        <pc:spChg chg="add mod">
          <ac:chgData name="Dan Patterson" userId="e2b3644d-d75f-4654-ae97-63e21bb0fb0a" providerId="ADAL" clId="{D5F4A04A-535E-5B30-853D-7DC12FD925B8}" dt="2026-01-19T01:47:25.519" v="2324" actId="14100"/>
          <ac:spMkLst>
            <pc:docMk/>
            <pc:sldMk cId="2490602297" sldId="725"/>
            <ac:spMk id="4" creationId="{C844DD73-0EE8-8E86-C7F2-19ED0F101C14}"/>
          </ac:spMkLst>
        </pc:spChg>
        <pc:spChg chg="del">
          <ac:chgData name="Dan Patterson" userId="e2b3644d-d75f-4654-ae97-63e21bb0fb0a" providerId="ADAL" clId="{D5F4A04A-535E-5B30-853D-7DC12FD925B8}" dt="2026-01-18T21:43:53.177" v="283" actId="700"/>
          <ac:spMkLst>
            <pc:docMk/>
            <pc:sldMk cId="2490602297" sldId="725"/>
            <ac:spMk id="5" creationId="{68113E28-04A3-9D55-164C-E83A22D20B4C}"/>
          </ac:spMkLst>
        </pc:spChg>
        <pc:spChg chg="del">
          <ac:chgData name="Dan Patterson" userId="e2b3644d-d75f-4654-ae97-63e21bb0fb0a" providerId="ADAL" clId="{D5F4A04A-535E-5B30-853D-7DC12FD925B8}" dt="2026-01-18T21:43:53.177" v="283" actId="700"/>
          <ac:spMkLst>
            <pc:docMk/>
            <pc:sldMk cId="2490602297" sldId="725"/>
            <ac:spMk id="6" creationId="{F83CF061-DB8C-484F-6DBD-964971958821}"/>
          </ac:spMkLst>
        </pc:spChg>
        <pc:spChg chg="add mod ord">
          <ac:chgData name="Dan Patterson" userId="e2b3644d-d75f-4654-ae97-63e21bb0fb0a" providerId="ADAL" clId="{D5F4A04A-535E-5B30-853D-7DC12FD925B8}" dt="2026-01-18T21:44:02.404" v="316" actId="20577"/>
          <ac:spMkLst>
            <pc:docMk/>
            <pc:sldMk cId="2490602297" sldId="725"/>
            <ac:spMk id="7" creationId="{4D4E0A83-064B-F090-2243-28FCF2C1A35F}"/>
          </ac:spMkLst>
        </pc:spChg>
        <pc:spChg chg="add del mod ord">
          <ac:chgData name="Dan Patterson" userId="e2b3644d-d75f-4654-ae97-63e21bb0fb0a" providerId="ADAL" clId="{D5F4A04A-535E-5B30-853D-7DC12FD925B8}" dt="2026-01-18T21:44:07.521" v="317" actId="478"/>
          <ac:spMkLst>
            <pc:docMk/>
            <pc:sldMk cId="2490602297" sldId="725"/>
            <ac:spMk id="8" creationId="{F753944D-4DDE-BFF7-8B15-455E0D016457}"/>
          </ac:spMkLst>
        </pc:spChg>
        <pc:spChg chg="add mod">
          <ac:chgData name="Dan Patterson" userId="e2b3644d-d75f-4654-ae97-63e21bb0fb0a" providerId="ADAL" clId="{D5F4A04A-535E-5B30-853D-7DC12FD925B8}" dt="2026-01-19T01:47:11.289" v="2321" actId="1035"/>
          <ac:spMkLst>
            <pc:docMk/>
            <pc:sldMk cId="2490602297" sldId="725"/>
            <ac:spMk id="9" creationId="{126D9498-6CE8-8D68-2E3E-FAD413DE6909}"/>
          </ac:spMkLst>
        </pc:spChg>
        <pc:spChg chg="add mod">
          <ac:chgData name="Dan Patterson" userId="e2b3644d-d75f-4654-ae97-63e21bb0fb0a" providerId="ADAL" clId="{D5F4A04A-535E-5B30-853D-7DC12FD925B8}" dt="2026-01-19T01:47:49.908" v="2330"/>
          <ac:spMkLst>
            <pc:docMk/>
            <pc:sldMk cId="2490602297" sldId="725"/>
            <ac:spMk id="10" creationId="{F76E46E5-4E63-675F-C7B5-57CE78355A9B}"/>
          </ac:spMkLst>
        </pc:spChg>
        <pc:spChg chg="add mod">
          <ac:chgData name="Dan Patterson" userId="e2b3644d-d75f-4654-ae97-63e21bb0fb0a" providerId="ADAL" clId="{D5F4A04A-535E-5B30-853D-7DC12FD925B8}" dt="2026-01-19T01:47:52.355" v="2331" actId="20577"/>
          <ac:spMkLst>
            <pc:docMk/>
            <pc:sldMk cId="2490602297" sldId="725"/>
            <ac:spMk id="11" creationId="{B0D4448C-781B-8CD3-714A-49F5E7130AA2}"/>
          </ac:spMkLst>
        </pc:spChg>
        <pc:spChg chg="add mod">
          <ac:chgData name="Dan Patterson" userId="e2b3644d-d75f-4654-ae97-63e21bb0fb0a" providerId="ADAL" clId="{D5F4A04A-535E-5B30-853D-7DC12FD925B8}" dt="2026-01-19T01:47:11.289" v="2321" actId="1035"/>
          <ac:spMkLst>
            <pc:docMk/>
            <pc:sldMk cId="2490602297" sldId="725"/>
            <ac:spMk id="12" creationId="{C2E3035B-532F-0960-A7DF-A4414FE3139B}"/>
          </ac:spMkLst>
        </pc:spChg>
        <pc:spChg chg="add mod">
          <ac:chgData name="Dan Patterson" userId="e2b3644d-d75f-4654-ae97-63e21bb0fb0a" providerId="ADAL" clId="{D5F4A04A-535E-5B30-853D-7DC12FD925B8}" dt="2026-01-19T01:47:11.289" v="2321" actId="1035"/>
          <ac:spMkLst>
            <pc:docMk/>
            <pc:sldMk cId="2490602297" sldId="725"/>
            <ac:spMk id="13" creationId="{9B6302D0-4507-1171-0D16-B083BE797958}"/>
          </ac:spMkLst>
        </pc:spChg>
        <pc:spChg chg="add mod">
          <ac:chgData name="Dan Patterson" userId="e2b3644d-d75f-4654-ae97-63e21bb0fb0a" providerId="ADAL" clId="{D5F4A04A-535E-5B30-853D-7DC12FD925B8}" dt="2026-01-19T01:47:11.289" v="2321" actId="1035"/>
          <ac:spMkLst>
            <pc:docMk/>
            <pc:sldMk cId="2490602297" sldId="725"/>
            <ac:spMk id="14" creationId="{634012BB-FBDA-4D78-6088-A5CDD014DCFA}"/>
          </ac:spMkLst>
        </pc:spChg>
        <pc:spChg chg="add mod">
          <ac:chgData name="Dan Patterson" userId="e2b3644d-d75f-4654-ae97-63e21bb0fb0a" providerId="ADAL" clId="{D5F4A04A-535E-5B30-853D-7DC12FD925B8}" dt="2026-01-19T01:47:11.289" v="2321" actId="1035"/>
          <ac:spMkLst>
            <pc:docMk/>
            <pc:sldMk cId="2490602297" sldId="725"/>
            <ac:spMk id="15" creationId="{75D9FDFA-15BA-DD6C-76EA-6E1A0EC66E73}"/>
          </ac:spMkLst>
        </pc:spChg>
        <pc:spChg chg="add mod">
          <ac:chgData name="Dan Patterson" userId="e2b3644d-d75f-4654-ae97-63e21bb0fb0a" providerId="ADAL" clId="{D5F4A04A-535E-5B30-853D-7DC12FD925B8}" dt="2026-01-18T22:41:25.398" v="714" actId="114"/>
          <ac:spMkLst>
            <pc:docMk/>
            <pc:sldMk cId="2490602297" sldId="725"/>
            <ac:spMk id="16" creationId="{8BFC0260-77E7-C7DD-8AD3-AB0C3D0E21A4}"/>
          </ac:spMkLst>
        </pc:spChg>
      </pc:sldChg>
      <pc:sldChg chg="modSp add mod">
        <pc:chgData name="Dan Patterson" userId="e2b3644d-d75f-4654-ae97-63e21bb0fb0a" providerId="ADAL" clId="{D5F4A04A-535E-5B30-853D-7DC12FD925B8}" dt="2026-01-19T01:44:55.092" v="2300" actId="20577"/>
        <pc:sldMkLst>
          <pc:docMk/>
          <pc:sldMk cId="968050227" sldId="726"/>
        </pc:sldMkLst>
        <pc:spChg chg="mod">
          <ac:chgData name="Dan Patterson" userId="e2b3644d-d75f-4654-ae97-63e21bb0fb0a" providerId="ADAL" clId="{D5F4A04A-535E-5B30-853D-7DC12FD925B8}" dt="2026-01-18T22:43:57.387" v="751" actId="20577"/>
          <ac:spMkLst>
            <pc:docMk/>
            <pc:sldMk cId="968050227" sldId="726"/>
            <ac:spMk id="2" creationId="{35D092DC-9F1D-E221-5C5A-406A10404ED6}"/>
          </ac:spMkLst>
        </pc:spChg>
        <pc:spChg chg="mod">
          <ac:chgData name="Dan Patterson" userId="e2b3644d-d75f-4654-ae97-63e21bb0fb0a" providerId="ADAL" clId="{D5F4A04A-535E-5B30-853D-7DC12FD925B8}" dt="2026-01-18T22:43:59.562" v="752" actId="20577"/>
          <ac:spMkLst>
            <pc:docMk/>
            <pc:sldMk cId="968050227" sldId="726"/>
            <ac:spMk id="3" creationId="{89F6DC0A-E648-8C50-7C13-D47D6448896C}"/>
          </ac:spMkLst>
        </pc:spChg>
        <pc:spChg chg="mod">
          <ac:chgData name="Dan Patterson" userId="e2b3644d-d75f-4654-ae97-63e21bb0fb0a" providerId="ADAL" clId="{D5F4A04A-535E-5B30-853D-7DC12FD925B8}" dt="2026-01-18T22:44:09.540" v="756" actId="14100"/>
          <ac:spMkLst>
            <pc:docMk/>
            <pc:sldMk cId="968050227" sldId="726"/>
            <ac:spMk id="4" creationId="{2356B7EE-7D70-8466-56EA-2A33F8A13D45}"/>
          </ac:spMkLst>
        </pc:spChg>
        <pc:spChg chg="mod">
          <ac:chgData name="Dan Patterson" userId="e2b3644d-d75f-4654-ae97-63e21bb0fb0a" providerId="ADAL" clId="{D5F4A04A-535E-5B30-853D-7DC12FD925B8}" dt="2026-01-19T01:44:55.092" v="2300" actId="20577"/>
          <ac:spMkLst>
            <pc:docMk/>
            <pc:sldMk cId="968050227" sldId="726"/>
            <ac:spMk id="8" creationId="{490CEAC3-5772-38F7-E2E7-CE80B0C8DB9B}"/>
          </ac:spMkLst>
        </pc:spChg>
      </pc:sldChg>
      <pc:sldChg chg="addSp delSp modSp new mod modClrScheme chgLayout">
        <pc:chgData name="Dan Patterson" userId="e2b3644d-d75f-4654-ae97-63e21bb0fb0a" providerId="ADAL" clId="{D5F4A04A-535E-5B30-853D-7DC12FD925B8}" dt="2026-01-19T00:36:19.596" v="2284" actId="20577"/>
        <pc:sldMkLst>
          <pc:docMk/>
          <pc:sldMk cId="3571971229" sldId="727"/>
        </pc:sldMkLst>
        <pc:spChg chg="del mod ord">
          <ac:chgData name="Dan Patterson" userId="e2b3644d-d75f-4654-ae97-63e21bb0fb0a" providerId="ADAL" clId="{D5F4A04A-535E-5B30-853D-7DC12FD925B8}" dt="2026-01-18T23:27:39.585" v="2017" actId="700"/>
          <ac:spMkLst>
            <pc:docMk/>
            <pc:sldMk cId="3571971229" sldId="727"/>
            <ac:spMk id="2" creationId="{47CED09D-5176-2C29-F22B-44380B8A4E19}"/>
          </ac:spMkLst>
        </pc:spChg>
        <pc:spChg chg="del mod ord">
          <ac:chgData name="Dan Patterson" userId="e2b3644d-d75f-4654-ae97-63e21bb0fb0a" providerId="ADAL" clId="{D5F4A04A-535E-5B30-853D-7DC12FD925B8}" dt="2026-01-18T23:27:39.585" v="2017" actId="700"/>
          <ac:spMkLst>
            <pc:docMk/>
            <pc:sldMk cId="3571971229" sldId="727"/>
            <ac:spMk id="3" creationId="{A93E6D05-1980-29AF-34F4-41997C5CAD9C}"/>
          </ac:spMkLst>
        </pc:spChg>
        <pc:spChg chg="del">
          <ac:chgData name="Dan Patterson" userId="e2b3644d-d75f-4654-ae97-63e21bb0fb0a" providerId="ADAL" clId="{D5F4A04A-535E-5B30-853D-7DC12FD925B8}" dt="2026-01-18T23:27:39.585" v="2017" actId="700"/>
          <ac:spMkLst>
            <pc:docMk/>
            <pc:sldMk cId="3571971229" sldId="727"/>
            <ac:spMk id="4" creationId="{7B0F6EF7-5146-CB23-0DDA-F2F676796540}"/>
          </ac:spMkLst>
        </pc:spChg>
        <pc:spChg chg="del">
          <ac:chgData name="Dan Patterson" userId="e2b3644d-d75f-4654-ae97-63e21bb0fb0a" providerId="ADAL" clId="{D5F4A04A-535E-5B30-853D-7DC12FD925B8}" dt="2026-01-18T23:27:39.585" v="2017" actId="700"/>
          <ac:spMkLst>
            <pc:docMk/>
            <pc:sldMk cId="3571971229" sldId="727"/>
            <ac:spMk id="5" creationId="{E8D97F75-A184-0A4A-146F-E3C4CE4A6961}"/>
          </ac:spMkLst>
        </pc:spChg>
        <pc:spChg chg="del">
          <ac:chgData name="Dan Patterson" userId="e2b3644d-d75f-4654-ae97-63e21bb0fb0a" providerId="ADAL" clId="{D5F4A04A-535E-5B30-853D-7DC12FD925B8}" dt="2026-01-18T23:27:39.585" v="2017" actId="700"/>
          <ac:spMkLst>
            <pc:docMk/>
            <pc:sldMk cId="3571971229" sldId="727"/>
            <ac:spMk id="6" creationId="{F584A468-3534-6F17-5D7F-979C91E365AA}"/>
          </ac:spMkLst>
        </pc:spChg>
        <pc:spChg chg="add mod ord">
          <ac:chgData name="Dan Patterson" userId="e2b3644d-d75f-4654-ae97-63e21bb0fb0a" providerId="ADAL" clId="{D5F4A04A-535E-5B30-853D-7DC12FD925B8}" dt="2026-01-19T00:36:19.596" v="2284" actId="20577"/>
          <ac:spMkLst>
            <pc:docMk/>
            <pc:sldMk cId="3571971229" sldId="727"/>
            <ac:spMk id="7" creationId="{7374A31D-2B8D-4095-EF0C-B437B1F4EC20}"/>
          </ac:spMkLst>
        </pc:spChg>
        <pc:spChg chg="add mod ord">
          <ac:chgData name="Dan Patterson" userId="e2b3644d-d75f-4654-ae97-63e21bb0fb0a" providerId="ADAL" clId="{D5F4A04A-535E-5B30-853D-7DC12FD925B8}" dt="2026-01-19T00:35:25.808" v="2262" actId="14100"/>
          <ac:spMkLst>
            <pc:docMk/>
            <pc:sldMk cId="3571971229" sldId="727"/>
            <ac:spMk id="8" creationId="{35319EF5-CF05-66CD-260A-ECF7B7EC39EF}"/>
          </ac:spMkLst>
        </pc:spChg>
        <pc:graphicFrameChg chg="add mod">
          <ac:chgData name="Dan Patterson" userId="e2b3644d-d75f-4654-ae97-63e21bb0fb0a" providerId="ADAL" clId="{D5F4A04A-535E-5B30-853D-7DC12FD925B8}" dt="2026-01-19T00:34:59.158" v="2261"/>
          <ac:graphicFrameMkLst>
            <pc:docMk/>
            <pc:sldMk cId="3571971229" sldId="727"/>
            <ac:graphicFrameMk id="9" creationId="{FEE56293-A741-4E65-C1AE-8F9768FEB648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mfocus2018-my.sharepoint.com/personal/dpatterson_pmfocus_com/Documents/PMFocus%20Server/Marketing/Presentations/CPM%20Confererance%20Pap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mfocus2018-my.sharepoint.com/personal/dpatterson_pmfocus_com/Documents/PMFocus%20Server/Marketing/Presentations/CPM%20Confererance%20Pap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mfocus2018-my.sharepoint.com/personal/dpatterson_pmfocus_com/Documents/PMFocus%20Server/Marketing/Presentations/CPM%20Confererance%20Pape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Dan%20Macbook%20Air%20500GB:Users:dpatterson:Desktop:AcumenServer:Fuse:Fuse_Index_chart_rev2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npatterson/Library/CloudStorage/OneDrive-PMFocus/PMFocus%20Server/Marketing/Presentations/CPM%20Confererance%20Paper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Mega Project Overrun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CPM Schedules (1990's)</c:v>
                </c:pt>
              </c:strCache>
            </c:strRef>
          </c:tx>
          <c:spPr>
            <a:solidFill>
              <a:srgbClr val="E94A3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Sheet1!$D$4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C2-5443-A6CB-819D408AC3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1742975"/>
        <c:axId val="2021744687"/>
      </c:barChart>
      <c:catAx>
        <c:axId val="2021742975"/>
        <c:scaling>
          <c:orientation val="minMax"/>
        </c:scaling>
        <c:delete val="1"/>
        <c:axPos val="b"/>
        <c:majorTickMark val="none"/>
        <c:minorTickMark val="none"/>
        <c:tickLblPos val="nextTo"/>
        <c:crossAx val="2021744687"/>
        <c:crosses val="autoZero"/>
        <c:auto val="1"/>
        <c:lblAlgn val="ctr"/>
        <c:lblOffset val="100"/>
        <c:noMultiLvlLbl val="0"/>
      </c:catAx>
      <c:valAx>
        <c:axId val="2021744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17429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Required Contingency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94A3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94A35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63B-4346-AB71-F03947B037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Sheet1!$C$4:$C$5</c:f>
              <c:strCache>
                <c:ptCount val="2"/>
                <c:pt idx="0">
                  <c:v>CPM Schedules (1990's)</c:v>
                </c:pt>
                <c:pt idx="1">
                  <c:v>Risk-Adjusted Schedules (2000's)</c:v>
                </c:pt>
              </c:strCache>
            </c:strRef>
          </c:cat>
          <c:val>
            <c:numRef>
              <c:f>Sheet1!$D$4:$D$5</c:f>
              <c:numCache>
                <c:formatCode>0%</c:formatCode>
                <c:ptCount val="2"/>
                <c:pt idx="0">
                  <c:v>0.32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38-A74D-98D6-D5B3AAB7A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2630415"/>
        <c:axId val="452632239"/>
      </c:barChart>
      <c:catAx>
        <c:axId val="452630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632239"/>
        <c:crosses val="autoZero"/>
        <c:auto val="1"/>
        <c:lblAlgn val="ctr"/>
        <c:lblOffset val="100"/>
        <c:noMultiLvlLbl val="0"/>
      </c:catAx>
      <c:valAx>
        <c:axId val="4526322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630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Required Contingency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94A3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94A35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CA5-A449-8F96-DB2D6CDB59C1}"/>
              </c:ext>
            </c:extLst>
          </c:dPt>
          <c:dPt>
            <c:idx val="1"/>
            <c:invertIfNegative val="0"/>
            <c:bubble3D val="0"/>
            <c:spPr>
              <a:solidFill>
                <a:srgbClr val="E94A35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CA5-A449-8F96-DB2D6CDB59C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Sheet1!$C$4:$C$6</c:f>
              <c:strCache>
                <c:ptCount val="3"/>
                <c:pt idx="0">
                  <c:v>CPM Schedules (1990's)</c:v>
                </c:pt>
                <c:pt idx="1">
                  <c:v>Risk-Adjusted Schedules (2000's)</c:v>
                </c:pt>
                <c:pt idx="2">
                  <c:v>Critiqued Schedules (2010's)</c:v>
                </c:pt>
              </c:strCache>
            </c:strRef>
          </c:cat>
          <c:val>
            <c:numRef>
              <c:f>Sheet1!$D$4:$D$6</c:f>
              <c:numCache>
                <c:formatCode>0%</c:formatCode>
                <c:ptCount val="3"/>
                <c:pt idx="0">
                  <c:v>0.32</c:v>
                </c:pt>
                <c:pt idx="1">
                  <c:v>0.18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F-9040-8011-B18EFA180D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4302399"/>
        <c:axId val="464013071"/>
      </c:barChart>
      <c:catAx>
        <c:axId val="46430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013071"/>
        <c:crosses val="autoZero"/>
        <c:auto val="1"/>
        <c:lblAlgn val="ctr"/>
        <c:lblOffset val="100"/>
        <c:noMultiLvlLbl val="0"/>
      </c:catAx>
      <c:valAx>
        <c:axId val="464013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4302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1"/>
          <c:order val="0"/>
          <c:spPr>
            <a:ln w="47625">
              <a:noFill/>
            </a:ln>
          </c:spPr>
          <c:marker>
            <c:spPr>
              <a:solidFill>
                <a:srgbClr val="C0504D"/>
              </a:solidFill>
            </c:spPr>
          </c:marker>
          <c:trendline>
            <c:trendlineType val="poly"/>
            <c:order val="3"/>
            <c:intercept val="0"/>
            <c:dispRSqr val="0"/>
            <c:dispEq val="0"/>
          </c:trendline>
          <c:xVal>
            <c:numRef>
              <c:f>Sheet1!$A$2:$A$70</c:f>
              <c:numCache>
                <c:formatCode>0%</c:formatCode>
                <c:ptCount val="69"/>
                <c:pt idx="0">
                  <c:v>0.41</c:v>
                </c:pt>
                <c:pt idx="1">
                  <c:v>0.14000000000000001</c:v>
                </c:pt>
                <c:pt idx="2">
                  <c:v>0.17</c:v>
                </c:pt>
                <c:pt idx="3">
                  <c:v>0.09</c:v>
                </c:pt>
                <c:pt idx="4">
                  <c:v>0.47</c:v>
                </c:pt>
                <c:pt idx="5">
                  <c:v>0.63</c:v>
                </c:pt>
                <c:pt idx="6">
                  <c:v>0.49</c:v>
                </c:pt>
                <c:pt idx="7">
                  <c:v>0.14000000000000001</c:v>
                </c:pt>
                <c:pt idx="8">
                  <c:v>0.55000000000000004</c:v>
                </c:pt>
                <c:pt idx="9">
                  <c:v>0.25</c:v>
                </c:pt>
                <c:pt idx="10">
                  <c:v>0.57999999999999996</c:v>
                </c:pt>
                <c:pt idx="11">
                  <c:v>0.55000000000000004</c:v>
                </c:pt>
                <c:pt idx="12">
                  <c:v>0.43</c:v>
                </c:pt>
                <c:pt idx="13">
                  <c:v>0.75</c:v>
                </c:pt>
                <c:pt idx="14">
                  <c:v>0.34</c:v>
                </c:pt>
                <c:pt idx="15">
                  <c:v>0.15</c:v>
                </c:pt>
                <c:pt idx="16">
                  <c:v>0.5</c:v>
                </c:pt>
                <c:pt idx="17">
                  <c:v>0.6</c:v>
                </c:pt>
                <c:pt idx="18">
                  <c:v>0.55000000000000004</c:v>
                </c:pt>
                <c:pt idx="19">
                  <c:v>0.1</c:v>
                </c:pt>
                <c:pt idx="20">
                  <c:v>0.15</c:v>
                </c:pt>
                <c:pt idx="21">
                  <c:v>0.32</c:v>
                </c:pt>
                <c:pt idx="22">
                  <c:v>0.39</c:v>
                </c:pt>
                <c:pt idx="23">
                  <c:v>0.53</c:v>
                </c:pt>
                <c:pt idx="24">
                  <c:v>0.19</c:v>
                </c:pt>
                <c:pt idx="25">
                  <c:v>0.19</c:v>
                </c:pt>
                <c:pt idx="26">
                  <c:v>0.35</c:v>
                </c:pt>
                <c:pt idx="27">
                  <c:v>0.12</c:v>
                </c:pt>
                <c:pt idx="28">
                  <c:v>7.0000000000000007E-2</c:v>
                </c:pt>
                <c:pt idx="29">
                  <c:v>0.19</c:v>
                </c:pt>
                <c:pt idx="30">
                  <c:v>0.26</c:v>
                </c:pt>
                <c:pt idx="31">
                  <c:v>0.19</c:v>
                </c:pt>
                <c:pt idx="32">
                  <c:v>0.24</c:v>
                </c:pt>
                <c:pt idx="33">
                  <c:v>0.25</c:v>
                </c:pt>
                <c:pt idx="34">
                  <c:v>0.17</c:v>
                </c:pt>
                <c:pt idx="35">
                  <c:v>0</c:v>
                </c:pt>
                <c:pt idx="36">
                  <c:v>0.9</c:v>
                </c:pt>
                <c:pt idx="37">
                  <c:v>0.95</c:v>
                </c:pt>
                <c:pt idx="38">
                  <c:v>0.9</c:v>
                </c:pt>
                <c:pt idx="39">
                  <c:v>0.85</c:v>
                </c:pt>
                <c:pt idx="40">
                  <c:v>0.8</c:v>
                </c:pt>
                <c:pt idx="41">
                  <c:v>0.65</c:v>
                </c:pt>
                <c:pt idx="42">
                  <c:v>0.65</c:v>
                </c:pt>
                <c:pt idx="43">
                  <c:v>0.62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0.6</c:v>
                </c:pt>
                <c:pt idx="49">
                  <c:v>0.65</c:v>
                </c:pt>
                <c:pt idx="50">
                  <c:v>0.63</c:v>
                </c:pt>
                <c:pt idx="51">
                  <c:v>0.6</c:v>
                </c:pt>
                <c:pt idx="52">
                  <c:v>0.4</c:v>
                </c:pt>
                <c:pt idx="53">
                  <c:v>0.42</c:v>
                </c:pt>
                <c:pt idx="54">
                  <c:v>0.5</c:v>
                </c:pt>
                <c:pt idx="55">
                  <c:v>0.75</c:v>
                </c:pt>
                <c:pt idx="56">
                  <c:v>0.8</c:v>
                </c:pt>
                <c:pt idx="57">
                  <c:v>0.82</c:v>
                </c:pt>
                <c:pt idx="58">
                  <c:v>0.87</c:v>
                </c:pt>
                <c:pt idx="59">
                  <c:v>0.71</c:v>
                </c:pt>
                <c:pt idx="60">
                  <c:v>0.7</c:v>
                </c:pt>
                <c:pt idx="61">
                  <c:v>0.72</c:v>
                </c:pt>
                <c:pt idx="62">
                  <c:v>0.7</c:v>
                </c:pt>
                <c:pt idx="63">
                  <c:v>0.81</c:v>
                </c:pt>
                <c:pt idx="64">
                  <c:v>0.83</c:v>
                </c:pt>
              </c:numCache>
            </c:numRef>
          </c:xVal>
          <c:yVal>
            <c:numRef>
              <c:f>Sheet1!$F$2:$F$570</c:f>
              <c:numCache>
                <c:formatCode>0%</c:formatCode>
                <c:ptCount val="569"/>
                <c:pt idx="1">
                  <c:v>0.1</c:v>
                </c:pt>
                <c:pt idx="2">
                  <c:v>0.03</c:v>
                </c:pt>
                <c:pt idx="3">
                  <c:v>0.05</c:v>
                </c:pt>
                <c:pt idx="4">
                  <c:v>0.35</c:v>
                </c:pt>
                <c:pt idx="5">
                  <c:v>0.45</c:v>
                </c:pt>
                <c:pt idx="6">
                  <c:v>0.25</c:v>
                </c:pt>
                <c:pt idx="7">
                  <c:v>0.05</c:v>
                </c:pt>
                <c:pt idx="8">
                  <c:v>0.4</c:v>
                </c:pt>
                <c:pt idx="9">
                  <c:v>0.2</c:v>
                </c:pt>
                <c:pt idx="10">
                  <c:v>0.35</c:v>
                </c:pt>
                <c:pt idx="11">
                  <c:v>0.4</c:v>
                </c:pt>
                <c:pt idx="12">
                  <c:v>0.3</c:v>
                </c:pt>
                <c:pt idx="13">
                  <c:v>0.8</c:v>
                </c:pt>
                <c:pt idx="14">
                  <c:v>0.2</c:v>
                </c:pt>
                <c:pt idx="15">
                  <c:v>0.03</c:v>
                </c:pt>
                <c:pt idx="16">
                  <c:v>0.3</c:v>
                </c:pt>
                <c:pt idx="17">
                  <c:v>0.55000000000000004</c:v>
                </c:pt>
                <c:pt idx="18">
                  <c:v>0.5</c:v>
                </c:pt>
                <c:pt idx="19">
                  <c:v>0.05</c:v>
                </c:pt>
                <c:pt idx="20">
                  <c:v>0.11</c:v>
                </c:pt>
                <c:pt idx="21">
                  <c:v>0.21</c:v>
                </c:pt>
                <c:pt idx="22">
                  <c:v>0.25</c:v>
                </c:pt>
                <c:pt idx="23">
                  <c:v>0.4</c:v>
                </c:pt>
                <c:pt idx="24">
                  <c:v>0.1</c:v>
                </c:pt>
                <c:pt idx="25">
                  <c:v>0.12</c:v>
                </c:pt>
                <c:pt idx="26">
                  <c:v>0.2</c:v>
                </c:pt>
                <c:pt idx="27">
                  <c:v>0.25</c:v>
                </c:pt>
                <c:pt idx="28">
                  <c:v>0.01</c:v>
                </c:pt>
                <c:pt idx="29">
                  <c:v>0.06</c:v>
                </c:pt>
                <c:pt idx="30">
                  <c:v>0.2</c:v>
                </c:pt>
                <c:pt idx="31">
                  <c:v>0.15</c:v>
                </c:pt>
                <c:pt idx="32">
                  <c:v>0.1</c:v>
                </c:pt>
                <c:pt idx="33">
                  <c:v>0.18</c:v>
                </c:pt>
                <c:pt idx="34">
                  <c:v>0.12</c:v>
                </c:pt>
                <c:pt idx="35">
                  <c:v>0</c:v>
                </c:pt>
                <c:pt idx="36">
                  <c:v>0.92</c:v>
                </c:pt>
                <c:pt idx="37">
                  <c:v>0.92</c:v>
                </c:pt>
                <c:pt idx="38">
                  <c:v>0.91</c:v>
                </c:pt>
                <c:pt idx="39">
                  <c:v>0.93</c:v>
                </c:pt>
                <c:pt idx="40">
                  <c:v>0.95</c:v>
                </c:pt>
                <c:pt idx="41">
                  <c:v>0.62</c:v>
                </c:pt>
                <c:pt idx="42">
                  <c:v>0.35</c:v>
                </c:pt>
                <c:pt idx="43">
                  <c:v>0.45</c:v>
                </c:pt>
                <c:pt idx="44">
                  <c:v>0.95</c:v>
                </c:pt>
                <c:pt idx="45">
                  <c:v>0.93</c:v>
                </c:pt>
                <c:pt idx="46">
                  <c:v>0.9</c:v>
                </c:pt>
                <c:pt idx="47">
                  <c:v>0.93</c:v>
                </c:pt>
                <c:pt idx="48">
                  <c:v>0.35</c:v>
                </c:pt>
                <c:pt idx="49">
                  <c:v>0.45</c:v>
                </c:pt>
                <c:pt idx="50">
                  <c:v>0.55000000000000004</c:v>
                </c:pt>
                <c:pt idx="51">
                  <c:v>0.52</c:v>
                </c:pt>
                <c:pt idx="52">
                  <c:v>0.25</c:v>
                </c:pt>
                <c:pt idx="53">
                  <c:v>0.25</c:v>
                </c:pt>
                <c:pt idx="54">
                  <c:v>0.4</c:v>
                </c:pt>
                <c:pt idx="55">
                  <c:v>0.9</c:v>
                </c:pt>
                <c:pt idx="56">
                  <c:v>0.99</c:v>
                </c:pt>
                <c:pt idx="57">
                  <c:v>0.98</c:v>
                </c:pt>
                <c:pt idx="58">
                  <c:v>0.99</c:v>
                </c:pt>
                <c:pt idx="59">
                  <c:v>0.96</c:v>
                </c:pt>
                <c:pt idx="60">
                  <c:v>0.9</c:v>
                </c:pt>
                <c:pt idx="61">
                  <c:v>0.9</c:v>
                </c:pt>
                <c:pt idx="62">
                  <c:v>0.95</c:v>
                </c:pt>
                <c:pt idx="63">
                  <c:v>0.92</c:v>
                </c:pt>
                <c:pt idx="64">
                  <c:v>0.91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B97-8E45-AEBD-5E4E2058A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9788856"/>
        <c:axId val="-2069783176"/>
      </c:scatterChart>
      <c:valAx>
        <c:axId val="-2069788856"/>
        <c:scaling>
          <c:orientation val="minMax"/>
          <c:max val="1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Schedule Index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-2069783176"/>
        <c:crosses val="autoZero"/>
        <c:crossBetween val="midCat"/>
      </c:valAx>
      <c:valAx>
        <c:axId val="-2069783176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/>
                  <a:t>On Time</a:t>
                </a:r>
                <a:r>
                  <a:rPr lang="en-US" sz="1600" baseline="0" dirty="0"/>
                  <a:t> Completion</a:t>
                </a:r>
                <a:endParaRPr lang="en-US" sz="1600" dirty="0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-206978885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Required Contingency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E94A3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94A35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474-E443-8B69-DE88DA06E181}"/>
              </c:ext>
            </c:extLst>
          </c:dPt>
          <c:dPt>
            <c:idx val="1"/>
            <c:invertIfNegative val="0"/>
            <c:bubble3D val="0"/>
            <c:spPr>
              <a:solidFill>
                <a:srgbClr val="E94A35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474-E443-8B69-DE88DA06E181}"/>
              </c:ext>
            </c:extLst>
          </c:dPt>
          <c:dPt>
            <c:idx val="2"/>
            <c:invertIfNegative val="0"/>
            <c:bubble3D val="0"/>
            <c:spPr>
              <a:solidFill>
                <a:srgbClr val="E94A35">
                  <a:alpha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474-E443-8B69-DE88DA06E181}"/>
              </c:ext>
            </c:extLst>
          </c:dPt>
          <c:dLbls>
            <c:dLbl>
              <c:idx val="0"/>
              <c:layout>
                <c:manualLayout>
                  <c:x val="-2.3595903574153809E-17"/>
                  <c:y val="-2.3345151944157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474-E443-8B69-DE88DA06E181}"/>
                </c:ext>
              </c:extLst>
            </c:dLbl>
            <c:dLbl>
              <c:idx val="1"/>
              <c:layout>
                <c:manualLayout>
                  <c:x val="1.0296513231728909E-2"/>
                  <c:y val="-6.6364236191187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474-E443-8B69-DE88DA06E181}"/>
                </c:ext>
              </c:extLst>
            </c:dLbl>
            <c:dLbl>
              <c:idx val="2"/>
              <c:layout>
                <c:manualLayout>
                  <c:x val="2.5741283079322272E-3"/>
                  <c:y val="-6.6364236191187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474-E443-8B69-DE88DA06E181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000" dirty="0">
                        <a:solidFill>
                          <a:srgbClr val="E94A35"/>
                        </a:solidFill>
                      </a:rPr>
                      <a:t>???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474-E443-8B69-DE88DA06E1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rgbClr val="E94A3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Sheet1!$C$4:$C$7</c:f>
              <c:strCache>
                <c:ptCount val="4"/>
                <c:pt idx="0">
                  <c:v>CPM Schedules (1990's)</c:v>
                </c:pt>
                <c:pt idx="1">
                  <c:v>Risk-Adjusted Schedules (2000's)</c:v>
                </c:pt>
                <c:pt idx="2">
                  <c:v>Critiqued Schedules (2010's)</c:v>
                </c:pt>
                <c:pt idx="3">
                  <c:v>AI-Native Schedules</c:v>
                </c:pt>
              </c:strCache>
            </c:strRef>
          </c:cat>
          <c:val>
            <c:numRef>
              <c:f>Sheet1!$D$4:$D$7</c:f>
              <c:numCache>
                <c:formatCode>0%</c:formatCode>
                <c:ptCount val="4"/>
                <c:pt idx="0">
                  <c:v>0.32</c:v>
                </c:pt>
                <c:pt idx="1">
                  <c:v>0.18</c:v>
                </c:pt>
                <c:pt idx="2">
                  <c:v>0.12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74-E443-8B69-DE88DA06E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35081728"/>
        <c:axId val="1435083520"/>
      </c:barChart>
      <c:catAx>
        <c:axId val="1435081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083520"/>
        <c:crosses val="autoZero"/>
        <c:auto val="1"/>
        <c:lblAlgn val="ctr"/>
        <c:lblOffset val="100"/>
        <c:noMultiLvlLbl val="0"/>
      </c:catAx>
      <c:valAx>
        <c:axId val="143508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5081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A7066B-3968-DB41-80CA-55D9A39E80D5}" type="doc">
      <dgm:prSet loTypeId="urn:microsoft.com/office/officeart/2005/8/layout/lProcess3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4BDFEBB-C741-A647-BFDB-6BA3B85CD3AA}">
      <dgm:prSet phldrT="[Text]" custT="1"/>
      <dgm:spPr>
        <a:solidFill>
          <a:srgbClr val="E94A35"/>
        </a:solidFill>
      </dgm:spPr>
      <dgm:t>
        <a:bodyPr/>
        <a:lstStyle/>
        <a:p>
          <a:r>
            <a:rPr lang="en-US" sz="2800" dirty="0"/>
            <a:t>CPM-Native</a:t>
          </a:r>
        </a:p>
      </dgm:t>
    </dgm:pt>
    <dgm:pt modelId="{6CE21B33-1A41-E745-A35D-A60EDDC265D9}" type="parTrans" cxnId="{DB3A7A5F-C3FC-8947-8E0D-CE5C3A448295}">
      <dgm:prSet/>
      <dgm:spPr/>
      <dgm:t>
        <a:bodyPr/>
        <a:lstStyle/>
        <a:p>
          <a:endParaRPr lang="en-US"/>
        </a:p>
      </dgm:t>
    </dgm:pt>
    <dgm:pt modelId="{6F1B70B4-B936-B744-82BB-FFDB2037757A}" type="sibTrans" cxnId="{DB3A7A5F-C3FC-8947-8E0D-CE5C3A448295}">
      <dgm:prSet/>
      <dgm:spPr/>
      <dgm:t>
        <a:bodyPr/>
        <a:lstStyle/>
        <a:p>
          <a:endParaRPr lang="en-US"/>
        </a:p>
      </dgm:t>
    </dgm:pt>
    <dgm:pt modelId="{EDE76818-B360-6346-9AF5-FDD6CAC4FAF4}">
      <dgm:prSet phldrT="[Text]" custT="1"/>
      <dgm:spPr/>
      <dgm:t>
        <a:bodyPr/>
        <a:lstStyle/>
        <a:p>
          <a:r>
            <a:rPr lang="en-US" sz="1600" dirty="0"/>
            <a:t>Fundamental principles of planning</a:t>
          </a:r>
        </a:p>
      </dgm:t>
    </dgm:pt>
    <dgm:pt modelId="{BC7CB55A-9DCA-AA43-A262-B0C94B9BD7E9}" type="parTrans" cxnId="{607CB769-D39D-0F4C-A242-EFDA1D1E4254}">
      <dgm:prSet/>
      <dgm:spPr/>
      <dgm:t>
        <a:bodyPr/>
        <a:lstStyle/>
        <a:p>
          <a:endParaRPr lang="en-US"/>
        </a:p>
      </dgm:t>
    </dgm:pt>
    <dgm:pt modelId="{0459B929-6AC5-3248-ADB2-BD8B348953AD}" type="sibTrans" cxnId="{607CB769-D39D-0F4C-A242-EFDA1D1E4254}">
      <dgm:prSet/>
      <dgm:spPr/>
      <dgm:t>
        <a:bodyPr/>
        <a:lstStyle/>
        <a:p>
          <a:endParaRPr lang="en-US"/>
        </a:p>
      </dgm:t>
    </dgm:pt>
    <dgm:pt modelId="{05E8F9DE-2A04-9440-AA80-34B92D56D2FD}">
      <dgm:prSet phldrT="[Text]" custT="1"/>
      <dgm:spPr>
        <a:solidFill>
          <a:srgbClr val="E94A35"/>
        </a:solidFill>
      </dgm:spPr>
      <dgm:t>
        <a:bodyPr/>
        <a:lstStyle/>
        <a:p>
          <a:r>
            <a:rPr lang="en-US" sz="2800" dirty="0"/>
            <a:t>Risk-Adjusted</a:t>
          </a:r>
        </a:p>
      </dgm:t>
    </dgm:pt>
    <dgm:pt modelId="{1E1038A3-F70B-904B-9288-60B99CF517F9}" type="parTrans" cxnId="{2834C96D-FEC2-6F40-B46A-1FE9F6F77754}">
      <dgm:prSet/>
      <dgm:spPr/>
      <dgm:t>
        <a:bodyPr/>
        <a:lstStyle/>
        <a:p>
          <a:endParaRPr lang="en-US"/>
        </a:p>
      </dgm:t>
    </dgm:pt>
    <dgm:pt modelId="{92ED5403-2E70-6C4A-8406-C0576620F9EC}" type="sibTrans" cxnId="{2834C96D-FEC2-6F40-B46A-1FE9F6F77754}">
      <dgm:prSet/>
      <dgm:spPr/>
      <dgm:t>
        <a:bodyPr/>
        <a:lstStyle/>
        <a:p>
          <a:endParaRPr lang="en-US"/>
        </a:p>
      </dgm:t>
    </dgm:pt>
    <dgm:pt modelId="{92333000-2650-124B-8F63-FFBE4DF2DD05}">
      <dgm:prSet phldrT="[Text]" custT="1"/>
      <dgm:spPr/>
      <dgm:t>
        <a:bodyPr/>
        <a:lstStyle/>
        <a:p>
          <a:r>
            <a:rPr lang="en-US" sz="1600" dirty="0"/>
            <a:t>Covering the unknown</a:t>
          </a:r>
        </a:p>
      </dgm:t>
    </dgm:pt>
    <dgm:pt modelId="{D667646C-D663-9040-B9E3-32E1D8C9C33E}" type="parTrans" cxnId="{EBE5AE61-6FFF-6042-96BC-5208A18D50CD}">
      <dgm:prSet/>
      <dgm:spPr/>
      <dgm:t>
        <a:bodyPr/>
        <a:lstStyle/>
        <a:p>
          <a:endParaRPr lang="en-US"/>
        </a:p>
      </dgm:t>
    </dgm:pt>
    <dgm:pt modelId="{86639B41-0402-9F44-AD85-6BCA7F5D9A93}" type="sibTrans" cxnId="{EBE5AE61-6FFF-6042-96BC-5208A18D50CD}">
      <dgm:prSet/>
      <dgm:spPr/>
      <dgm:t>
        <a:bodyPr/>
        <a:lstStyle/>
        <a:p>
          <a:endParaRPr lang="en-US"/>
        </a:p>
      </dgm:t>
    </dgm:pt>
    <dgm:pt modelId="{2F6DF68C-5D54-8B4A-9A06-376EE82720C9}">
      <dgm:prSet phldrT="[Text]" custT="1"/>
      <dgm:spPr>
        <a:solidFill>
          <a:srgbClr val="E94A35"/>
        </a:solidFill>
      </dgm:spPr>
      <dgm:t>
        <a:bodyPr/>
        <a:lstStyle/>
        <a:p>
          <a:r>
            <a:rPr lang="en-US" sz="2800" dirty="0"/>
            <a:t>AI-Native</a:t>
          </a:r>
        </a:p>
      </dgm:t>
    </dgm:pt>
    <dgm:pt modelId="{6C1BFC8C-8C0E-4642-BBBB-E37344417F1D}" type="parTrans" cxnId="{767D8044-BB8E-6842-94AA-93BA8F5ED380}">
      <dgm:prSet/>
      <dgm:spPr/>
      <dgm:t>
        <a:bodyPr/>
        <a:lstStyle/>
        <a:p>
          <a:endParaRPr lang="en-US"/>
        </a:p>
      </dgm:t>
    </dgm:pt>
    <dgm:pt modelId="{B5E99374-66E5-1E4C-BB18-0B3F654E333F}" type="sibTrans" cxnId="{767D8044-BB8E-6842-94AA-93BA8F5ED380}">
      <dgm:prSet/>
      <dgm:spPr/>
      <dgm:t>
        <a:bodyPr/>
        <a:lstStyle/>
        <a:p>
          <a:endParaRPr lang="en-US"/>
        </a:p>
      </dgm:t>
    </dgm:pt>
    <dgm:pt modelId="{FB1B935D-862A-1A46-BE01-E5BC113AD36C}">
      <dgm:prSet phldrT="[Text]" custT="1"/>
      <dgm:spPr/>
      <dgm:t>
        <a:bodyPr/>
        <a:lstStyle/>
        <a:p>
          <a:r>
            <a:rPr lang="en-US" sz="1600" dirty="0"/>
            <a:t>Context-awareness</a:t>
          </a:r>
        </a:p>
      </dgm:t>
    </dgm:pt>
    <dgm:pt modelId="{7910A0C0-2BA7-724B-833D-F931E014F5F6}" type="parTrans" cxnId="{394059A0-96F8-6744-9DD6-8E7C0BB5D585}">
      <dgm:prSet/>
      <dgm:spPr/>
      <dgm:t>
        <a:bodyPr/>
        <a:lstStyle/>
        <a:p>
          <a:endParaRPr lang="en-US"/>
        </a:p>
      </dgm:t>
    </dgm:pt>
    <dgm:pt modelId="{DE18F2B4-305C-034B-A3A2-5EDB5A746C25}" type="sibTrans" cxnId="{394059A0-96F8-6744-9DD6-8E7C0BB5D585}">
      <dgm:prSet/>
      <dgm:spPr/>
      <dgm:t>
        <a:bodyPr/>
        <a:lstStyle/>
        <a:p>
          <a:endParaRPr lang="en-US"/>
        </a:p>
      </dgm:t>
    </dgm:pt>
    <dgm:pt modelId="{7D78E12C-3BA7-1F47-BB01-E704054D195E}">
      <dgm:prSet phldrT="[Text]" custT="1"/>
      <dgm:spPr/>
      <dgm:t>
        <a:bodyPr/>
        <a:lstStyle/>
        <a:p>
          <a:r>
            <a:rPr lang="en-US" sz="1600" dirty="0"/>
            <a:t>Adaptive planning</a:t>
          </a:r>
        </a:p>
      </dgm:t>
    </dgm:pt>
    <dgm:pt modelId="{3EF68B73-5B06-B041-B35F-D1628168C74E}" type="parTrans" cxnId="{C8D635FF-3A26-BD4B-AA3B-93D51C1DE203}">
      <dgm:prSet/>
      <dgm:spPr/>
      <dgm:t>
        <a:bodyPr/>
        <a:lstStyle/>
        <a:p>
          <a:endParaRPr lang="en-US"/>
        </a:p>
      </dgm:t>
    </dgm:pt>
    <dgm:pt modelId="{0887F632-2AA8-D748-97CC-02E35EAC6921}" type="sibTrans" cxnId="{C8D635FF-3A26-BD4B-AA3B-93D51C1DE203}">
      <dgm:prSet/>
      <dgm:spPr/>
      <dgm:t>
        <a:bodyPr/>
        <a:lstStyle/>
        <a:p>
          <a:endParaRPr lang="en-US"/>
        </a:p>
      </dgm:t>
    </dgm:pt>
    <dgm:pt modelId="{6F180084-5142-AD44-B198-BA3717BD2D9B}">
      <dgm:prSet custT="1"/>
      <dgm:spPr>
        <a:solidFill>
          <a:srgbClr val="E94A35"/>
        </a:solidFill>
      </dgm:spPr>
      <dgm:t>
        <a:bodyPr/>
        <a:lstStyle/>
        <a:p>
          <a:r>
            <a:rPr lang="en-US" sz="2800" dirty="0"/>
            <a:t>Critiqued</a:t>
          </a:r>
        </a:p>
      </dgm:t>
    </dgm:pt>
    <dgm:pt modelId="{18D7C010-8629-5E45-A67F-0D34782BAC3C}" type="parTrans" cxnId="{EF2921F4-6929-0F47-AD7B-6F385BCFF5BE}">
      <dgm:prSet/>
      <dgm:spPr/>
      <dgm:t>
        <a:bodyPr/>
        <a:lstStyle/>
        <a:p>
          <a:endParaRPr lang="en-US"/>
        </a:p>
      </dgm:t>
    </dgm:pt>
    <dgm:pt modelId="{DC98BD68-1CA2-AD4A-BE3D-A188B4FAA0A1}" type="sibTrans" cxnId="{EF2921F4-6929-0F47-AD7B-6F385BCFF5BE}">
      <dgm:prSet/>
      <dgm:spPr/>
      <dgm:t>
        <a:bodyPr/>
        <a:lstStyle/>
        <a:p>
          <a:endParaRPr lang="en-US"/>
        </a:p>
      </dgm:t>
    </dgm:pt>
    <dgm:pt modelId="{F7B49AF5-FCDA-B648-8C5A-C95196761D87}">
      <dgm:prSet phldrT="[Text]" custT="1"/>
      <dgm:spPr/>
      <dgm:t>
        <a:bodyPr/>
        <a:lstStyle/>
        <a:p>
          <a:r>
            <a:rPr lang="en-US" sz="1600" dirty="0"/>
            <a:t>Standard </a:t>
          </a:r>
        </a:p>
        <a:p>
          <a:r>
            <a:rPr lang="en-US" sz="1600" dirty="0"/>
            <a:t>tools</a:t>
          </a:r>
        </a:p>
      </dgm:t>
    </dgm:pt>
    <dgm:pt modelId="{C6634720-C68E-D345-A68E-E99268855CBC}" type="parTrans" cxnId="{AAB95558-EEF0-B243-B802-464BEF568070}">
      <dgm:prSet/>
      <dgm:spPr/>
      <dgm:t>
        <a:bodyPr/>
        <a:lstStyle/>
        <a:p>
          <a:endParaRPr lang="en-US"/>
        </a:p>
      </dgm:t>
    </dgm:pt>
    <dgm:pt modelId="{295FDBE9-9195-734B-B799-F169133D4BC5}" type="sibTrans" cxnId="{AAB95558-EEF0-B243-B802-464BEF568070}">
      <dgm:prSet/>
      <dgm:spPr/>
      <dgm:t>
        <a:bodyPr/>
        <a:lstStyle/>
        <a:p>
          <a:endParaRPr lang="en-US"/>
        </a:p>
      </dgm:t>
    </dgm:pt>
    <dgm:pt modelId="{46DCFB2B-0781-A542-99BF-6157B53F3BC1}">
      <dgm:prSet phldrT="[Text]" custT="1"/>
      <dgm:spPr/>
      <dgm:t>
        <a:bodyPr/>
        <a:lstStyle/>
        <a:p>
          <a:r>
            <a:rPr lang="en-US" sz="1600" dirty="0"/>
            <a:t>Moving the goalpost</a:t>
          </a:r>
        </a:p>
      </dgm:t>
    </dgm:pt>
    <dgm:pt modelId="{1090D831-EE4D-1340-BAF6-8EBE5E1D76C7}" type="parTrans" cxnId="{E54D55E1-86A5-104C-982E-32DBDC28E814}">
      <dgm:prSet/>
      <dgm:spPr/>
      <dgm:t>
        <a:bodyPr/>
        <a:lstStyle/>
        <a:p>
          <a:endParaRPr lang="en-US"/>
        </a:p>
      </dgm:t>
    </dgm:pt>
    <dgm:pt modelId="{B45E2742-6248-0B40-8FB8-72636CA3EA05}" type="sibTrans" cxnId="{E54D55E1-86A5-104C-982E-32DBDC28E814}">
      <dgm:prSet/>
      <dgm:spPr/>
      <dgm:t>
        <a:bodyPr/>
        <a:lstStyle/>
        <a:p>
          <a:endParaRPr lang="en-US"/>
        </a:p>
      </dgm:t>
    </dgm:pt>
    <dgm:pt modelId="{C7F11A3E-02E9-8649-B418-EDAFC0CAD42F}">
      <dgm:prSet custT="1"/>
      <dgm:spPr/>
      <dgm:t>
        <a:bodyPr/>
        <a:lstStyle/>
        <a:p>
          <a:r>
            <a:rPr lang="en-US" sz="1600" dirty="0"/>
            <a:t>Physics</a:t>
          </a:r>
        </a:p>
      </dgm:t>
    </dgm:pt>
    <dgm:pt modelId="{C5B09537-5F5D-274B-BE3D-E91433BC6826}" type="parTrans" cxnId="{E56DD4E1-7F44-CF44-81A1-B59A96DAB6FB}">
      <dgm:prSet/>
      <dgm:spPr/>
      <dgm:t>
        <a:bodyPr/>
        <a:lstStyle/>
        <a:p>
          <a:endParaRPr lang="en-US"/>
        </a:p>
      </dgm:t>
    </dgm:pt>
    <dgm:pt modelId="{57A8D79E-C651-6745-B588-3423007D4BBB}" type="sibTrans" cxnId="{E56DD4E1-7F44-CF44-81A1-B59A96DAB6FB}">
      <dgm:prSet/>
      <dgm:spPr/>
      <dgm:t>
        <a:bodyPr/>
        <a:lstStyle/>
        <a:p>
          <a:endParaRPr lang="en-US"/>
        </a:p>
      </dgm:t>
    </dgm:pt>
    <dgm:pt modelId="{3B5E0646-F5FB-784F-BEE8-283CFDA4257A}">
      <dgm:prSet custT="1"/>
      <dgm:spPr/>
      <dgm:t>
        <a:bodyPr/>
        <a:lstStyle/>
        <a:p>
          <a:r>
            <a:rPr lang="en-US" sz="1600" dirty="0"/>
            <a:t>Structural Integrity</a:t>
          </a:r>
        </a:p>
      </dgm:t>
    </dgm:pt>
    <dgm:pt modelId="{A30FF059-196E-384A-B5DF-9C4BDC70D976}" type="parTrans" cxnId="{AAF82122-590B-B844-9E20-E86B6AF83B8B}">
      <dgm:prSet/>
      <dgm:spPr/>
      <dgm:t>
        <a:bodyPr/>
        <a:lstStyle/>
        <a:p>
          <a:endParaRPr lang="en-US"/>
        </a:p>
      </dgm:t>
    </dgm:pt>
    <dgm:pt modelId="{C5FB2B4A-5A3A-5842-8F63-B7162EF5A5AD}" type="sibTrans" cxnId="{AAF82122-590B-B844-9E20-E86B6AF83B8B}">
      <dgm:prSet/>
      <dgm:spPr/>
      <dgm:t>
        <a:bodyPr/>
        <a:lstStyle/>
        <a:p>
          <a:endParaRPr lang="en-US"/>
        </a:p>
      </dgm:t>
    </dgm:pt>
    <dgm:pt modelId="{32D8BD0D-2B92-BD4C-B197-F8987C4853AE}" type="pres">
      <dgm:prSet presAssocID="{4BA7066B-3968-DB41-80CA-55D9A39E80D5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E32DAA1-9627-2E4F-A858-10FD57A0197E}" type="pres">
      <dgm:prSet presAssocID="{D4BDFEBB-C741-A647-BFDB-6BA3B85CD3AA}" presName="horFlow" presStyleCnt="0"/>
      <dgm:spPr/>
    </dgm:pt>
    <dgm:pt modelId="{D8C64FCE-40E5-894D-8A36-340E782EDFE6}" type="pres">
      <dgm:prSet presAssocID="{D4BDFEBB-C741-A647-BFDB-6BA3B85CD3AA}" presName="bigChev" presStyleLbl="node1" presStyleIdx="0" presStyleCnt="4"/>
      <dgm:spPr/>
    </dgm:pt>
    <dgm:pt modelId="{F0B83902-15D5-5E49-9FFD-9139018D6E47}" type="pres">
      <dgm:prSet presAssocID="{BC7CB55A-9DCA-AA43-A262-B0C94B9BD7E9}" presName="parTrans" presStyleCnt="0"/>
      <dgm:spPr/>
    </dgm:pt>
    <dgm:pt modelId="{B3800C87-59EA-504A-978E-8CE32E176812}" type="pres">
      <dgm:prSet presAssocID="{EDE76818-B360-6346-9AF5-FDD6CAC4FAF4}" presName="node" presStyleLbl="alignAccFollowNode1" presStyleIdx="0" presStyleCnt="8">
        <dgm:presLayoutVars>
          <dgm:bulletEnabled val="1"/>
        </dgm:presLayoutVars>
      </dgm:prSet>
      <dgm:spPr/>
    </dgm:pt>
    <dgm:pt modelId="{80C5E8A4-AFA9-604C-BBC9-97C23A214ED0}" type="pres">
      <dgm:prSet presAssocID="{0459B929-6AC5-3248-ADB2-BD8B348953AD}" presName="sibTrans" presStyleCnt="0"/>
      <dgm:spPr/>
    </dgm:pt>
    <dgm:pt modelId="{D4825D13-CACD-BE46-8155-F44F98BF36CB}" type="pres">
      <dgm:prSet presAssocID="{F7B49AF5-FCDA-B648-8C5A-C95196761D87}" presName="node" presStyleLbl="alignAccFollowNode1" presStyleIdx="1" presStyleCnt="8">
        <dgm:presLayoutVars>
          <dgm:bulletEnabled val="1"/>
        </dgm:presLayoutVars>
      </dgm:prSet>
      <dgm:spPr/>
    </dgm:pt>
    <dgm:pt modelId="{AD058F64-E35A-C046-9AC6-4D724BC6D25D}" type="pres">
      <dgm:prSet presAssocID="{D4BDFEBB-C741-A647-BFDB-6BA3B85CD3AA}" presName="vSp" presStyleCnt="0"/>
      <dgm:spPr/>
    </dgm:pt>
    <dgm:pt modelId="{7CE5020C-2681-E04F-A7C8-C8B8C60C8447}" type="pres">
      <dgm:prSet presAssocID="{05E8F9DE-2A04-9440-AA80-34B92D56D2FD}" presName="horFlow" presStyleCnt="0"/>
      <dgm:spPr/>
    </dgm:pt>
    <dgm:pt modelId="{6D245900-F520-EB4D-8EDD-14674D8F370E}" type="pres">
      <dgm:prSet presAssocID="{05E8F9DE-2A04-9440-AA80-34B92D56D2FD}" presName="bigChev" presStyleLbl="node1" presStyleIdx="1" presStyleCnt="4"/>
      <dgm:spPr/>
    </dgm:pt>
    <dgm:pt modelId="{D0DEF762-FE30-8045-A359-A2BBB9494F14}" type="pres">
      <dgm:prSet presAssocID="{1090D831-EE4D-1340-BAF6-8EBE5E1D76C7}" presName="parTrans" presStyleCnt="0"/>
      <dgm:spPr/>
    </dgm:pt>
    <dgm:pt modelId="{217031CF-9DB8-7D47-8975-06B09DAB5293}" type="pres">
      <dgm:prSet presAssocID="{46DCFB2B-0781-A542-99BF-6157B53F3BC1}" presName="node" presStyleLbl="alignAccFollowNode1" presStyleIdx="2" presStyleCnt="8">
        <dgm:presLayoutVars>
          <dgm:bulletEnabled val="1"/>
        </dgm:presLayoutVars>
      </dgm:prSet>
      <dgm:spPr/>
    </dgm:pt>
    <dgm:pt modelId="{C95B53D5-0552-2A49-8FA5-28BFF2172A2B}" type="pres">
      <dgm:prSet presAssocID="{B45E2742-6248-0B40-8FB8-72636CA3EA05}" presName="sibTrans" presStyleCnt="0"/>
      <dgm:spPr/>
    </dgm:pt>
    <dgm:pt modelId="{DD527B27-869D-EE40-9182-182015A46699}" type="pres">
      <dgm:prSet presAssocID="{92333000-2650-124B-8F63-FFBE4DF2DD05}" presName="node" presStyleLbl="alignAccFollowNode1" presStyleIdx="3" presStyleCnt="8">
        <dgm:presLayoutVars>
          <dgm:bulletEnabled val="1"/>
        </dgm:presLayoutVars>
      </dgm:prSet>
      <dgm:spPr/>
    </dgm:pt>
    <dgm:pt modelId="{84285EF8-9971-BC42-9A99-72D27D1427EB}" type="pres">
      <dgm:prSet presAssocID="{05E8F9DE-2A04-9440-AA80-34B92D56D2FD}" presName="vSp" presStyleCnt="0"/>
      <dgm:spPr/>
    </dgm:pt>
    <dgm:pt modelId="{E9428784-E7C4-6349-A4AF-0628CD32D77D}" type="pres">
      <dgm:prSet presAssocID="{6F180084-5142-AD44-B198-BA3717BD2D9B}" presName="horFlow" presStyleCnt="0"/>
      <dgm:spPr/>
    </dgm:pt>
    <dgm:pt modelId="{1465685D-EE0D-2D41-BB87-AFC4CF142FDA}" type="pres">
      <dgm:prSet presAssocID="{6F180084-5142-AD44-B198-BA3717BD2D9B}" presName="bigChev" presStyleLbl="node1" presStyleIdx="2" presStyleCnt="4"/>
      <dgm:spPr/>
    </dgm:pt>
    <dgm:pt modelId="{64930C3F-695E-534B-81A2-8648F359FE16}" type="pres">
      <dgm:prSet presAssocID="{C5B09537-5F5D-274B-BE3D-E91433BC6826}" presName="parTrans" presStyleCnt="0"/>
      <dgm:spPr/>
    </dgm:pt>
    <dgm:pt modelId="{EEB911B5-956E-9243-B7F7-8B6C366BDBEE}" type="pres">
      <dgm:prSet presAssocID="{C7F11A3E-02E9-8649-B418-EDAFC0CAD42F}" presName="node" presStyleLbl="alignAccFollowNode1" presStyleIdx="4" presStyleCnt="8">
        <dgm:presLayoutVars>
          <dgm:bulletEnabled val="1"/>
        </dgm:presLayoutVars>
      </dgm:prSet>
      <dgm:spPr/>
    </dgm:pt>
    <dgm:pt modelId="{8EF623C9-71C3-B543-A00D-85DD4CC594DE}" type="pres">
      <dgm:prSet presAssocID="{57A8D79E-C651-6745-B588-3423007D4BBB}" presName="sibTrans" presStyleCnt="0"/>
      <dgm:spPr/>
    </dgm:pt>
    <dgm:pt modelId="{29228838-7B55-AF49-885F-05691DFA5391}" type="pres">
      <dgm:prSet presAssocID="{3B5E0646-F5FB-784F-BEE8-283CFDA4257A}" presName="node" presStyleLbl="alignAccFollowNode1" presStyleIdx="5" presStyleCnt="8">
        <dgm:presLayoutVars>
          <dgm:bulletEnabled val="1"/>
        </dgm:presLayoutVars>
      </dgm:prSet>
      <dgm:spPr/>
    </dgm:pt>
    <dgm:pt modelId="{609C2744-978F-5846-B628-737A2E514531}" type="pres">
      <dgm:prSet presAssocID="{6F180084-5142-AD44-B198-BA3717BD2D9B}" presName="vSp" presStyleCnt="0"/>
      <dgm:spPr/>
    </dgm:pt>
    <dgm:pt modelId="{DC2F3BBB-9968-D14B-8895-1F37E33C57D2}" type="pres">
      <dgm:prSet presAssocID="{2F6DF68C-5D54-8B4A-9A06-376EE82720C9}" presName="horFlow" presStyleCnt="0"/>
      <dgm:spPr/>
    </dgm:pt>
    <dgm:pt modelId="{DBE7B517-F6B3-A749-8652-972F2A6FE5CB}" type="pres">
      <dgm:prSet presAssocID="{2F6DF68C-5D54-8B4A-9A06-376EE82720C9}" presName="bigChev" presStyleLbl="node1" presStyleIdx="3" presStyleCnt="4"/>
      <dgm:spPr/>
    </dgm:pt>
    <dgm:pt modelId="{4058D94D-AC3A-8842-9E6F-B9D010C2F1F3}" type="pres">
      <dgm:prSet presAssocID="{7910A0C0-2BA7-724B-833D-F931E014F5F6}" presName="parTrans" presStyleCnt="0"/>
      <dgm:spPr/>
    </dgm:pt>
    <dgm:pt modelId="{B3BF16E9-2FCD-C440-88A1-3E2D542B438E}" type="pres">
      <dgm:prSet presAssocID="{FB1B935D-862A-1A46-BE01-E5BC113AD36C}" presName="node" presStyleLbl="alignAccFollowNode1" presStyleIdx="6" presStyleCnt="8">
        <dgm:presLayoutVars>
          <dgm:bulletEnabled val="1"/>
        </dgm:presLayoutVars>
      </dgm:prSet>
      <dgm:spPr/>
    </dgm:pt>
    <dgm:pt modelId="{699A54E8-4153-8F46-AE21-9BCD8916262F}" type="pres">
      <dgm:prSet presAssocID="{DE18F2B4-305C-034B-A3A2-5EDB5A746C25}" presName="sibTrans" presStyleCnt="0"/>
      <dgm:spPr/>
    </dgm:pt>
    <dgm:pt modelId="{DC3886F2-AD9A-3F48-8718-C8988F58CFA3}" type="pres">
      <dgm:prSet presAssocID="{7D78E12C-3BA7-1F47-BB01-E704054D195E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FF146C21-D9AE-FC41-AFA5-191B80FF215F}" type="presOf" srcId="{FB1B935D-862A-1A46-BE01-E5BC113AD36C}" destId="{B3BF16E9-2FCD-C440-88A1-3E2D542B438E}" srcOrd="0" destOrd="0" presId="urn:microsoft.com/office/officeart/2005/8/layout/lProcess3"/>
    <dgm:cxn modelId="{AAF82122-590B-B844-9E20-E86B6AF83B8B}" srcId="{6F180084-5142-AD44-B198-BA3717BD2D9B}" destId="{3B5E0646-F5FB-784F-BEE8-283CFDA4257A}" srcOrd="1" destOrd="0" parTransId="{A30FF059-196E-384A-B5DF-9C4BDC70D976}" sibTransId="{C5FB2B4A-5A3A-5842-8F63-B7162EF5A5AD}"/>
    <dgm:cxn modelId="{474EBE2D-E410-BA42-83EF-F8E3CEF7C215}" type="presOf" srcId="{3B5E0646-F5FB-784F-BEE8-283CFDA4257A}" destId="{29228838-7B55-AF49-885F-05691DFA5391}" srcOrd="0" destOrd="0" presId="urn:microsoft.com/office/officeart/2005/8/layout/lProcess3"/>
    <dgm:cxn modelId="{3B899C36-EFEB-7D48-9CA7-1FF62DA37373}" type="presOf" srcId="{EDE76818-B360-6346-9AF5-FDD6CAC4FAF4}" destId="{B3800C87-59EA-504A-978E-8CE32E176812}" srcOrd="0" destOrd="0" presId="urn:microsoft.com/office/officeart/2005/8/layout/lProcess3"/>
    <dgm:cxn modelId="{767D8044-BB8E-6842-94AA-93BA8F5ED380}" srcId="{4BA7066B-3968-DB41-80CA-55D9A39E80D5}" destId="{2F6DF68C-5D54-8B4A-9A06-376EE82720C9}" srcOrd="3" destOrd="0" parTransId="{6C1BFC8C-8C0E-4642-BBBB-E37344417F1D}" sibTransId="{B5E99374-66E5-1E4C-BB18-0B3F654E333F}"/>
    <dgm:cxn modelId="{AAB95558-EEF0-B243-B802-464BEF568070}" srcId="{D4BDFEBB-C741-A647-BFDB-6BA3B85CD3AA}" destId="{F7B49AF5-FCDA-B648-8C5A-C95196761D87}" srcOrd="1" destOrd="0" parTransId="{C6634720-C68E-D345-A68E-E99268855CBC}" sibTransId="{295FDBE9-9195-734B-B799-F169133D4BC5}"/>
    <dgm:cxn modelId="{3179565A-B9DA-834C-B7A7-3611D45F27E6}" type="presOf" srcId="{46DCFB2B-0781-A542-99BF-6157B53F3BC1}" destId="{217031CF-9DB8-7D47-8975-06B09DAB5293}" srcOrd="0" destOrd="0" presId="urn:microsoft.com/office/officeart/2005/8/layout/lProcess3"/>
    <dgm:cxn modelId="{DB3A7A5F-C3FC-8947-8E0D-CE5C3A448295}" srcId="{4BA7066B-3968-DB41-80CA-55D9A39E80D5}" destId="{D4BDFEBB-C741-A647-BFDB-6BA3B85CD3AA}" srcOrd="0" destOrd="0" parTransId="{6CE21B33-1A41-E745-A35D-A60EDDC265D9}" sibTransId="{6F1B70B4-B936-B744-82BB-FFDB2037757A}"/>
    <dgm:cxn modelId="{EBE5AE61-6FFF-6042-96BC-5208A18D50CD}" srcId="{05E8F9DE-2A04-9440-AA80-34B92D56D2FD}" destId="{92333000-2650-124B-8F63-FFBE4DF2DD05}" srcOrd="1" destOrd="0" parTransId="{D667646C-D663-9040-B9E3-32E1D8C9C33E}" sibTransId="{86639B41-0402-9F44-AD85-6BCA7F5D9A93}"/>
    <dgm:cxn modelId="{DF563066-7D66-4541-AD76-B481B3DF3BBD}" type="presOf" srcId="{6F180084-5142-AD44-B198-BA3717BD2D9B}" destId="{1465685D-EE0D-2D41-BB87-AFC4CF142FDA}" srcOrd="0" destOrd="0" presId="urn:microsoft.com/office/officeart/2005/8/layout/lProcess3"/>
    <dgm:cxn modelId="{607CB769-D39D-0F4C-A242-EFDA1D1E4254}" srcId="{D4BDFEBB-C741-A647-BFDB-6BA3B85CD3AA}" destId="{EDE76818-B360-6346-9AF5-FDD6CAC4FAF4}" srcOrd="0" destOrd="0" parTransId="{BC7CB55A-9DCA-AA43-A262-B0C94B9BD7E9}" sibTransId="{0459B929-6AC5-3248-ADB2-BD8B348953AD}"/>
    <dgm:cxn modelId="{2834C96D-FEC2-6F40-B46A-1FE9F6F77754}" srcId="{4BA7066B-3968-DB41-80CA-55D9A39E80D5}" destId="{05E8F9DE-2A04-9440-AA80-34B92D56D2FD}" srcOrd="1" destOrd="0" parTransId="{1E1038A3-F70B-904B-9288-60B99CF517F9}" sibTransId="{92ED5403-2E70-6C4A-8406-C0576620F9EC}"/>
    <dgm:cxn modelId="{FDC64997-9FEE-7347-9C40-40ACFD416821}" type="presOf" srcId="{C7F11A3E-02E9-8649-B418-EDAFC0CAD42F}" destId="{EEB911B5-956E-9243-B7F7-8B6C366BDBEE}" srcOrd="0" destOrd="0" presId="urn:microsoft.com/office/officeart/2005/8/layout/lProcess3"/>
    <dgm:cxn modelId="{5A73C69C-D395-F944-905B-D54E3BF6D200}" type="presOf" srcId="{F7B49AF5-FCDA-B648-8C5A-C95196761D87}" destId="{D4825D13-CACD-BE46-8155-F44F98BF36CB}" srcOrd="0" destOrd="0" presId="urn:microsoft.com/office/officeart/2005/8/layout/lProcess3"/>
    <dgm:cxn modelId="{394059A0-96F8-6744-9DD6-8E7C0BB5D585}" srcId="{2F6DF68C-5D54-8B4A-9A06-376EE82720C9}" destId="{FB1B935D-862A-1A46-BE01-E5BC113AD36C}" srcOrd="0" destOrd="0" parTransId="{7910A0C0-2BA7-724B-833D-F931E014F5F6}" sibTransId="{DE18F2B4-305C-034B-A3A2-5EDB5A746C25}"/>
    <dgm:cxn modelId="{639040B4-958F-3547-8EB5-6B2901DC3E38}" type="presOf" srcId="{2F6DF68C-5D54-8B4A-9A06-376EE82720C9}" destId="{DBE7B517-F6B3-A749-8652-972F2A6FE5CB}" srcOrd="0" destOrd="0" presId="urn:microsoft.com/office/officeart/2005/8/layout/lProcess3"/>
    <dgm:cxn modelId="{347029B9-D12A-8645-90F8-87AD4406FA4B}" type="presOf" srcId="{92333000-2650-124B-8F63-FFBE4DF2DD05}" destId="{DD527B27-869D-EE40-9182-182015A46699}" srcOrd="0" destOrd="0" presId="urn:microsoft.com/office/officeart/2005/8/layout/lProcess3"/>
    <dgm:cxn modelId="{FE6D95CC-AA25-AB45-BDB8-38E9E87958D5}" type="presOf" srcId="{D4BDFEBB-C741-A647-BFDB-6BA3B85CD3AA}" destId="{D8C64FCE-40E5-894D-8A36-340E782EDFE6}" srcOrd="0" destOrd="0" presId="urn:microsoft.com/office/officeart/2005/8/layout/lProcess3"/>
    <dgm:cxn modelId="{B64B02D6-0558-654B-B751-BB0A3283E332}" type="presOf" srcId="{7D78E12C-3BA7-1F47-BB01-E704054D195E}" destId="{DC3886F2-AD9A-3F48-8718-C8988F58CFA3}" srcOrd="0" destOrd="0" presId="urn:microsoft.com/office/officeart/2005/8/layout/lProcess3"/>
    <dgm:cxn modelId="{26EF4FD6-D135-D34C-A3FB-B0B9AC1875BD}" type="presOf" srcId="{05E8F9DE-2A04-9440-AA80-34B92D56D2FD}" destId="{6D245900-F520-EB4D-8EDD-14674D8F370E}" srcOrd="0" destOrd="0" presId="urn:microsoft.com/office/officeart/2005/8/layout/lProcess3"/>
    <dgm:cxn modelId="{E54D55E1-86A5-104C-982E-32DBDC28E814}" srcId="{05E8F9DE-2A04-9440-AA80-34B92D56D2FD}" destId="{46DCFB2B-0781-A542-99BF-6157B53F3BC1}" srcOrd="0" destOrd="0" parTransId="{1090D831-EE4D-1340-BAF6-8EBE5E1D76C7}" sibTransId="{B45E2742-6248-0B40-8FB8-72636CA3EA05}"/>
    <dgm:cxn modelId="{E56DD4E1-7F44-CF44-81A1-B59A96DAB6FB}" srcId="{6F180084-5142-AD44-B198-BA3717BD2D9B}" destId="{C7F11A3E-02E9-8649-B418-EDAFC0CAD42F}" srcOrd="0" destOrd="0" parTransId="{C5B09537-5F5D-274B-BE3D-E91433BC6826}" sibTransId="{57A8D79E-C651-6745-B588-3423007D4BBB}"/>
    <dgm:cxn modelId="{7F940CEC-1344-3740-B4C2-8E2A586FAA03}" type="presOf" srcId="{4BA7066B-3968-DB41-80CA-55D9A39E80D5}" destId="{32D8BD0D-2B92-BD4C-B197-F8987C4853AE}" srcOrd="0" destOrd="0" presId="urn:microsoft.com/office/officeart/2005/8/layout/lProcess3"/>
    <dgm:cxn modelId="{EF2921F4-6929-0F47-AD7B-6F385BCFF5BE}" srcId="{4BA7066B-3968-DB41-80CA-55D9A39E80D5}" destId="{6F180084-5142-AD44-B198-BA3717BD2D9B}" srcOrd="2" destOrd="0" parTransId="{18D7C010-8629-5E45-A67F-0D34782BAC3C}" sibTransId="{DC98BD68-1CA2-AD4A-BE3D-A188B4FAA0A1}"/>
    <dgm:cxn modelId="{C8D635FF-3A26-BD4B-AA3B-93D51C1DE203}" srcId="{2F6DF68C-5D54-8B4A-9A06-376EE82720C9}" destId="{7D78E12C-3BA7-1F47-BB01-E704054D195E}" srcOrd="1" destOrd="0" parTransId="{3EF68B73-5B06-B041-B35F-D1628168C74E}" sibTransId="{0887F632-2AA8-D748-97CC-02E35EAC6921}"/>
    <dgm:cxn modelId="{DB2FA578-AC52-3E4A-925A-F9833493D45D}" type="presParOf" srcId="{32D8BD0D-2B92-BD4C-B197-F8987C4853AE}" destId="{5E32DAA1-9627-2E4F-A858-10FD57A0197E}" srcOrd="0" destOrd="0" presId="urn:microsoft.com/office/officeart/2005/8/layout/lProcess3"/>
    <dgm:cxn modelId="{0E9BFB52-E9CA-6547-907E-1B66B4DD885F}" type="presParOf" srcId="{5E32DAA1-9627-2E4F-A858-10FD57A0197E}" destId="{D8C64FCE-40E5-894D-8A36-340E782EDFE6}" srcOrd="0" destOrd="0" presId="urn:microsoft.com/office/officeart/2005/8/layout/lProcess3"/>
    <dgm:cxn modelId="{95C03BE7-41B6-994A-A153-9BC1570AE3CC}" type="presParOf" srcId="{5E32DAA1-9627-2E4F-A858-10FD57A0197E}" destId="{F0B83902-15D5-5E49-9FFD-9139018D6E47}" srcOrd="1" destOrd="0" presId="urn:microsoft.com/office/officeart/2005/8/layout/lProcess3"/>
    <dgm:cxn modelId="{033E731F-FEC7-2841-91FF-5F808C5C1077}" type="presParOf" srcId="{5E32DAA1-9627-2E4F-A858-10FD57A0197E}" destId="{B3800C87-59EA-504A-978E-8CE32E176812}" srcOrd="2" destOrd="0" presId="urn:microsoft.com/office/officeart/2005/8/layout/lProcess3"/>
    <dgm:cxn modelId="{CA7D522D-031A-344E-82E8-AE52C7B309C2}" type="presParOf" srcId="{5E32DAA1-9627-2E4F-A858-10FD57A0197E}" destId="{80C5E8A4-AFA9-604C-BBC9-97C23A214ED0}" srcOrd="3" destOrd="0" presId="urn:microsoft.com/office/officeart/2005/8/layout/lProcess3"/>
    <dgm:cxn modelId="{DF63A2C5-26E8-524C-B59A-A7D6460AC5C7}" type="presParOf" srcId="{5E32DAA1-9627-2E4F-A858-10FD57A0197E}" destId="{D4825D13-CACD-BE46-8155-F44F98BF36CB}" srcOrd="4" destOrd="0" presId="urn:microsoft.com/office/officeart/2005/8/layout/lProcess3"/>
    <dgm:cxn modelId="{765A6FCE-A66E-B743-A84F-67D942A1B78C}" type="presParOf" srcId="{32D8BD0D-2B92-BD4C-B197-F8987C4853AE}" destId="{AD058F64-E35A-C046-9AC6-4D724BC6D25D}" srcOrd="1" destOrd="0" presId="urn:microsoft.com/office/officeart/2005/8/layout/lProcess3"/>
    <dgm:cxn modelId="{DAF13742-96E2-D047-AAC5-256404A2D0AE}" type="presParOf" srcId="{32D8BD0D-2B92-BD4C-B197-F8987C4853AE}" destId="{7CE5020C-2681-E04F-A7C8-C8B8C60C8447}" srcOrd="2" destOrd="0" presId="urn:microsoft.com/office/officeart/2005/8/layout/lProcess3"/>
    <dgm:cxn modelId="{E3065EA7-6D15-344B-AD5A-EB9BCF304A64}" type="presParOf" srcId="{7CE5020C-2681-E04F-A7C8-C8B8C60C8447}" destId="{6D245900-F520-EB4D-8EDD-14674D8F370E}" srcOrd="0" destOrd="0" presId="urn:microsoft.com/office/officeart/2005/8/layout/lProcess3"/>
    <dgm:cxn modelId="{F9C38DFB-3740-1240-9CAD-56F01C957691}" type="presParOf" srcId="{7CE5020C-2681-E04F-A7C8-C8B8C60C8447}" destId="{D0DEF762-FE30-8045-A359-A2BBB9494F14}" srcOrd="1" destOrd="0" presId="urn:microsoft.com/office/officeart/2005/8/layout/lProcess3"/>
    <dgm:cxn modelId="{5A7D3760-4415-CB4A-B8EC-8CBAD1FE22D3}" type="presParOf" srcId="{7CE5020C-2681-E04F-A7C8-C8B8C60C8447}" destId="{217031CF-9DB8-7D47-8975-06B09DAB5293}" srcOrd="2" destOrd="0" presId="urn:microsoft.com/office/officeart/2005/8/layout/lProcess3"/>
    <dgm:cxn modelId="{EFDCBA7F-D148-F34C-8231-107D06D1E542}" type="presParOf" srcId="{7CE5020C-2681-E04F-A7C8-C8B8C60C8447}" destId="{C95B53D5-0552-2A49-8FA5-28BFF2172A2B}" srcOrd="3" destOrd="0" presId="urn:microsoft.com/office/officeart/2005/8/layout/lProcess3"/>
    <dgm:cxn modelId="{9B904083-758A-6048-8DC6-9006D482776C}" type="presParOf" srcId="{7CE5020C-2681-E04F-A7C8-C8B8C60C8447}" destId="{DD527B27-869D-EE40-9182-182015A46699}" srcOrd="4" destOrd="0" presId="urn:microsoft.com/office/officeart/2005/8/layout/lProcess3"/>
    <dgm:cxn modelId="{D890A221-1EEE-054F-9859-5D64B98656F3}" type="presParOf" srcId="{32D8BD0D-2B92-BD4C-B197-F8987C4853AE}" destId="{84285EF8-9971-BC42-9A99-72D27D1427EB}" srcOrd="3" destOrd="0" presId="urn:microsoft.com/office/officeart/2005/8/layout/lProcess3"/>
    <dgm:cxn modelId="{ADD673C8-9AC8-D44F-939D-6F163E02FA81}" type="presParOf" srcId="{32D8BD0D-2B92-BD4C-B197-F8987C4853AE}" destId="{E9428784-E7C4-6349-A4AF-0628CD32D77D}" srcOrd="4" destOrd="0" presId="urn:microsoft.com/office/officeart/2005/8/layout/lProcess3"/>
    <dgm:cxn modelId="{68CEDCA8-0933-6A43-B62A-6BF3692C5CC1}" type="presParOf" srcId="{E9428784-E7C4-6349-A4AF-0628CD32D77D}" destId="{1465685D-EE0D-2D41-BB87-AFC4CF142FDA}" srcOrd="0" destOrd="0" presId="urn:microsoft.com/office/officeart/2005/8/layout/lProcess3"/>
    <dgm:cxn modelId="{6D55D869-DC3E-1647-B34F-73D5A61D9A07}" type="presParOf" srcId="{E9428784-E7C4-6349-A4AF-0628CD32D77D}" destId="{64930C3F-695E-534B-81A2-8648F359FE16}" srcOrd="1" destOrd="0" presId="urn:microsoft.com/office/officeart/2005/8/layout/lProcess3"/>
    <dgm:cxn modelId="{0D761CF1-465D-174E-A693-A741CE9F2179}" type="presParOf" srcId="{E9428784-E7C4-6349-A4AF-0628CD32D77D}" destId="{EEB911B5-956E-9243-B7F7-8B6C366BDBEE}" srcOrd="2" destOrd="0" presId="urn:microsoft.com/office/officeart/2005/8/layout/lProcess3"/>
    <dgm:cxn modelId="{1270F5D8-248B-374C-9F5B-B85240D6CE42}" type="presParOf" srcId="{E9428784-E7C4-6349-A4AF-0628CD32D77D}" destId="{8EF623C9-71C3-B543-A00D-85DD4CC594DE}" srcOrd="3" destOrd="0" presId="urn:microsoft.com/office/officeart/2005/8/layout/lProcess3"/>
    <dgm:cxn modelId="{BCBE9BA0-1E44-4A42-8DA2-C32AB2A31D92}" type="presParOf" srcId="{E9428784-E7C4-6349-A4AF-0628CD32D77D}" destId="{29228838-7B55-AF49-885F-05691DFA5391}" srcOrd="4" destOrd="0" presId="urn:microsoft.com/office/officeart/2005/8/layout/lProcess3"/>
    <dgm:cxn modelId="{FF5F760D-03CC-5440-9568-4E379E67FD5C}" type="presParOf" srcId="{32D8BD0D-2B92-BD4C-B197-F8987C4853AE}" destId="{609C2744-978F-5846-B628-737A2E514531}" srcOrd="5" destOrd="0" presId="urn:microsoft.com/office/officeart/2005/8/layout/lProcess3"/>
    <dgm:cxn modelId="{13CA5842-B644-B242-A2C8-D346F9EE58CE}" type="presParOf" srcId="{32D8BD0D-2B92-BD4C-B197-F8987C4853AE}" destId="{DC2F3BBB-9968-D14B-8895-1F37E33C57D2}" srcOrd="6" destOrd="0" presId="urn:microsoft.com/office/officeart/2005/8/layout/lProcess3"/>
    <dgm:cxn modelId="{D20CC76E-CD22-1F49-9E51-C93495E7D610}" type="presParOf" srcId="{DC2F3BBB-9968-D14B-8895-1F37E33C57D2}" destId="{DBE7B517-F6B3-A749-8652-972F2A6FE5CB}" srcOrd="0" destOrd="0" presId="urn:microsoft.com/office/officeart/2005/8/layout/lProcess3"/>
    <dgm:cxn modelId="{841EA69D-64DB-984E-8066-6A5789AEB8FD}" type="presParOf" srcId="{DC2F3BBB-9968-D14B-8895-1F37E33C57D2}" destId="{4058D94D-AC3A-8842-9E6F-B9D010C2F1F3}" srcOrd="1" destOrd="0" presId="urn:microsoft.com/office/officeart/2005/8/layout/lProcess3"/>
    <dgm:cxn modelId="{35D47998-1009-2842-9A45-A19971A12151}" type="presParOf" srcId="{DC2F3BBB-9968-D14B-8895-1F37E33C57D2}" destId="{B3BF16E9-2FCD-C440-88A1-3E2D542B438E}" srcOrd="2" destOrd="0" presId="urn:microsoft.com/office/officeart/2005/8/layout/lProcess3"/>
    <dgm:cxn modelId="{0CD31921-02F1-7840-A9BF-E497B293444A}" type="presParOf" srcId="{DC2F3BBB-9968-D14B-8895-1F37E33C57D2}" destId="{699A54E8-4153-8F46-AE21-9BCD8916262F}" srcOrd="3" destOrd="0" presId="urn:microsoft.com/office/officeart/2005/8/layout/lProcess3"/>
    <dgm:cxn modelId="{6C468C6C-C786-3B45-BC0A-0C7317C4837C}" type="presParOf" srcId="{DC2F3BBB-9968-D14B-8895-1F37E33C57D2}" destId="{DC3886F2-AD9A-3F48-8718-C8988F58CFA3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C4593C-64E9-2C49-8D2C-3AF1CF6A57AE}" type="doc">
      <dgm:prSet loTypeId="urn:microsoft.com/office/officeart/2005/8/layout/list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491A9E-993B-E047-919A-23BED1CE34B5}">
      <dgm:prSet phldrT="[Text]"/>
      <dgm:spPr>
        <a:solidFill>
          <a:srgbClr val="E94A35"/>
        </a:solidFill>
      </dgm:spPr>
      <dgm:t>
        <a:bodyPr/>
        <a:lstStyle/>
        <a:p>
          <a:r>
            <a:rPr lang="en-US" dirty="0"/>
            <a:t>Law 1 - Variability Is a Given</a:t>
          </a:r>
        </a:p>
      </dgm:t>
    </dgm:pt>
    <dgm:pt modelId="{A9FBF1DF-2557-514D-9B94-D7CBD1DE1F84}" type="parTrans" cxnId="{D88534BD-8964-D446-9E8C-EF2A9F60DED4}">
      <dgm:prSet/>
      <dgm:spPr/>
      <dgm:t>
        <a:bodyPr/>
        <a:lstStyle/>
        <a:p>
          <a:endParaRPr lang="en-US"/>
        </a:p>
      </dgm:t>
    </dgm:pt>
    <dgm:pt modelId="{6E300639-8C15-E047-BBA4-693BF3ED0B9E}" type="sibTrans" cxnId="{D88534BD-8964-D446-9E8C-EF2A9F60DED4}">
      <dgm:prSet/>
      <dgm:spPr/>
      <dgm:t>
        <a:bodyPr/>
        <a:lstStyle/>
        <a:p>
          <a:endParaRPr lang="en-US"/>
        </a:p>
      </dgm:t>
    </dgm:pt>
    <dgm:pt modelId="{F71015BE-8C79-8641-9A53-098F61FA1FAA}">
      <dgm:prSet phldrT="[Text]"/>
      <dgm:spPr>
        <a:solidFill>
          <a:srgbClr val="E94A35"/>
        </a:solidFill>
      </dgm:spPr>
      <dgm:t>
        <a:bodyPr/>
        <a:lstStyle/>
        <a:p>
          <a:r>
            <a:rPr lang="en-US" dirty="0"/>
            <a:t>Law 2 - Late Signals are Useless Signals</a:t>
          </a:r>
        </a:p>
      </dgm:t>
    </dgm:pt>
    <dgm:pt modelId="{9420092C-50B5-6E46-A049-96292013334C}" type="parTrans" cxnId="{0165AB19-05D2-2C47-98D6-75F74AEED2E2}">
      <dgm:prSet/>
      <dgm:spPr/>
      <dgm:t>
        <a:bodyPr/>
        <a:lstStyle/>
        <a:p>
          <a:endParaRPr lang="en-US"/>
        </a:p>
      </dgm:t>
    </dgm:pt>
    <dgm:pt modelId="{F1CC2578-9240-F84E-86A0-C0A61B806379}" type="sibTrans" cxnId="{0165AB19-05D2-2C47-98D6-75F74AEED2E2}">
      <dgm:prSet/>
      <dgm:spPr/>
      <dgm:t>
        <a:bodyPr/>
        <a:lstStyle/>
        <a:p>
          <a:endParaRPr lang="en-US"/>
        </a:p>
      </dgm:t>
    </dgm:pt>
    <dgm:pt modelId="{2C4C40BE-2FB7-0046-8563-7C29094CCC0D}">
      <dgm:prSet phldrT="[Text]"/>
      <dgm:spPr/>
      <dgm:t>
        <a:bodyPr/>
        <a:lstStyle/>
        <a:p>
          <a:r>
            <a:rPr lang="en-US" dirty="0"/>
            <a:t>By the time variance appears at the outcome, it's already unrecoverable</a:t>
          </a:r>
        </a:p>
      </dgm:t>
    </dgm:pt>
    <dgm:pt modelId="{8C670C94-203D-DE48-A4BD-874361F481D1}" type="parTrans" cxnId="{DDCF0BF5-E257-294E-8C24-523F4D30E659}">
      <dgm:prSet/>
      <dgm:spPr/>
      <dgm:t>
        <a:bodyPr/>
        <a:lstStyle/>
        <a:p>
          <a:endParaRPr lang="en-US"/>
        </a:p>
      </dgm:t>
    </dgm:pt>
    <dgm:pt modelId="{A74A7178-C71B-4D47-B9B4-D4D1E7B4E8E4}" type="sibTrans" cxnId="{DDCF0BF5-E257-294E-8C24-523F4D30E659}">
      <dgm:prSet/>
      <dgm:spPr/>
      <dgm:t>
        <a:bodyPr/>
        <a:lstStyle/>
        <a:p>
          <a:endParaRPr lang="en-US"/>
        </a:p>
      </dgm:t>
    </dgm:pt>
    <dgm:pt modelId="{1D521D9E-8FC0-C14E-B1B0-5921FB15BE29}">
      <dgm:prSet phldrT="[Text]"/>
      <dgm:spPr/>
      <dgm:t>
        <a:bodyPr/>
        <a:lstStyle/>
        <a:p>
          <a:r>
            <a:rPr lang="en-US" dirty="0"/>
            <a:t>Any plan that ignores variability will produce false certainty </a:t>
          </a:r>
        </a:p>
      </dgm:t>
    </dgm:pt>
    <dgm:pt modelId="{753D4A06-E2F5-E743-A2CE-2D743BA7C01A}" type="parTrans" cxnId="{FC32B319-DCE0-114F-A335-D46A24D48FCC}">
      <dgm:prSet/>
      <dgm:spPr/>
      <dgm:t>
        <a:bodyPr/>
        <a:lstStyle/>
        <a:p>
          <a:endParaRPr lang="en-US"/>
        </a:p>
      </dgm:t>
    </dgm:pt>
    <dgm:pt modelId="{1DFB3FAA-C35B-FB48-BF10-30D8C781189B}" type="sibTrans" cxnId="{FC32B319-DCE0-114F-A335-D46A24D48FCC}">
      <dgm:prSet/>
      <dgm:spPr/>
      <dgm:t>
        <a:bodyPr/>
        <a:lstStyle/>
        <a:p>
          <a:endParaRPr lang="en-US"/>
        </a:p>
      </dgm:t>
    </dgm:pt>
    <dgm:pt modelId="{3B8832DC-DBE9-A248-9C50-3D2FF324DE1E}">
      <dgm:prSet phldrT="[Text]"/>
      <dgm:spPr/>
      <dgm:t>
        <a:bodyPr/>
        <a:lstStyle/>
        <a:p>
          <a:r>
            <a:rPr lang="en-US" dirty="0"/>
            <a:t>Single point durations, one critical path, one finish date is a fake world</a:t>
          </a:r>
        </a:p>
      </dgm:t>
    </dgm:pt>
    <dgm:pt modelId="{248F416F-D3AB-3C46-A847-3809A4B3CFEE}" type="parTrans" cxnId="{A0A5E6C6-1028-D342-B4CF-17342B3ADA4D}">
      <dgm:prSet/>
      <dgm:spPr/>
      <dgm:t>
        <a:bodyPr/>
        <a:lstStyle/>
        <a:p>
          <a:endParaRPr lang="en-US"/>
        </a:p>
      </dgm:t>
    </dgm:pt>
    <dgm:pt modelId="{500F26A3-17FB-D74C-8DED-D1C5E6E45529}" type="sibTrans" cxnId="{A0A5E6C6-1028-D342-B4CF-17342B3ADA4D}">
      <dgm:prSet/>
      <dgm:spPr/>
      <dgm:t>
        <a:bodyPr/>
        <a:lstStyle/>
        <a:p>
          <a:endParaRPr lang="en-US"/>
        </a:p>
      </dgm:t>
    </dgm:pt>
    <dgm:pt modelId="{B5319085-6AE7-0049-A120-C8226D56C34B}">
      <dgm:prSet phldrT="[Text]"/>
      <dgm:spPr/>
      <dgm:t>
        <a:bodyPr/>
        <a:lstStyle/>
        <a:p>
          <a:r>
            <a:rPr lang="en-US" dirty="0"/>
            <a:t>CPM schedules need to sense drift before it happens</a:t>
          </a:r>
        </a:p>
      </dgm:t>
    </dgm:pt>
    <dgm:pt modelId="{8754BF24-247B-5042-8013-E99DD209C23F}" type="parTrans" cxnId="{661EC64C-EE8D-8244-8829-2DD65F113CFD}">
      <dgm:prSet/>
      <dgm:spPr/>
      <dgm:t>
        <a:bodyPr/>
        <a:lstStyle/>
        <a:p>
          <a:endParaRPr lang="en-US"/>
        </a:p>
      </dgm:t>
    </dgm:pt>
    <dgm:pt modelId="{108B2470-686D-AC4B-ABAC-78395441FE61}" type="sibTrans" cxnId="{661EC64C-EE8D-8244-8829-2DD65F113CFD}">
      <dgm:prSet/>
      <dgm:spPr/>
      <dgm:t>
        <a:bodyPr/>
        <a:lstStyle/>
        <a:p>
          <a:endParaRPr lang="en-US"/>
        </a:p>
      </dgm:t>
    </dgm:pt>
    <dgm:pt modelId="{9A86444F-7B62-3244-A85E-7B905B457CEE}">
      <dgm:prSet phldrT="[Text]"/>
      <dgm:spPr>
        <a:solidFill>
          <a:srgbClr val="E94A35"/>
        </a:solidFill>
      </dgm:spPr>
      <dgm:t>
        <a:bodyPr/>
        <a:lstStyle/>
        <a:p>
          <a:r>
            <a:rPr lang="en-US" dirty="0"/>
            <a:t>Law 3 - Optimization of Specific Parts Degrades the Whole</a:t>
          </a:r>
        </a:p>
      </dgm:t>
    </dgm:pt>
    <dgm:pt modelId="{E1F3EA59-2BB4-C641-AB36-FD8F08F8781F}" type="parTrans" cxnId="{3C257672-AB68-AB4C-9C6A-9C94BB2AD3CA}">
      <dgm:prSet/>
      <dgm:spPr/>
      <dgm:t>
        <a:bodyPr/>
        <a:lstStyle/>
        <a:p>
          <a:endParaRPr lang="en-US"/>
        </a:p>
      </dgm:t>
    </dgm:pt>
    <dgm:pt modelId="{6199FAA2-33A8-804B-843B-4E783B9C3F0E}" type="sibTrans" cxnId="{3C257672-AB68-AB4C-9C6A-9C94BB2AD3CA}">
      <dgm:prSet/>
      <dgm:spPr/>
      <dgm:t>
        <a:bodyPr/>
        <a:lstStyle/>
        <a:p>
          <a:endParaRPr lang="en-US"/>
        </a:p>
      </dgm:t>
    </dgm:pt>
    <dgm:pt modelId="{03E3F1E6-BF4E-5E4B-9ECA-DBD22CFFB7FC}">
      <dgm:prSet phldrT="[Text]"/>
      <dgm:spPr/>
      <dgm:t>
        <a:bodyPr/>
        <a:lstStyle/>
        <a:p>
          <a:r>
            <a:rPr lang="en-US" dirty="0"/>
            <a:t>Making one part of the plan better can make the overall outcome worse</a:t>
          </a:r>
        </a:p>
      </dgm:t>
    </dgm:pt>
    <dgm:pt modelId="{8AAE68A5-4272-8442-8FE3-42CE3E947BF9}" type="parTrans" cxnId="{C0D43599-3874-8146-8E3A-9E9432F71EB0}">
      <dgm:prSet/>
      <dgm:spPr/>
      <dgm:t>
        <a:bodyPr/>
        <a:lstStyle/>
        <a:p>
          <a:endParaRPr lang="en-US"/>
        </a:p>
      </dgm:t>
    </dgm:pt>
    <dgm:pt modelId="{F09905DD-6795-EA4D-A3CF-47C84B2A5E63}" type="sibTrans" cxnId="{C0D43599-3874-8146-8E3A-9E9432F71EB0}">
      <dgm:prSet/>
      <dgm:spPr/>
      <dgm:t>
        <a:bodyPr/>
        <a:lstStyle/>
        <a:p>
          <a:endParaRPr lang="en-US"/>
        </a:p>
      </dgm:t>
    </dgm:pt>
    <dgm:pt modelId="{7AE0A16A-76EC-3C4F-8882-DF884C2385E7}">
      <dgm:prSet phldrT="[Text]"/>
      <dgm:spPr/>
      <dgm:t>
        <a:bodyPr/>
        <a:lstStyle/>
        <a:p>
          <a:r>
            <a:rPr lang="en-US" dirty="0"/>
            <a:t>Planning is a wicked problem, incremental gains is OK</a:t>
          </a:r>
        </a:p>
      </dgm:t>
    </dgm:pt>
    <dgm:pt modelId="{5F5F0BEB-76A1-BB4C-A519-34148747D8F3}" type="parTrans" cxnId="{408CE176-BB66-F44E-A0CC-62DBB61325E4}">
      <dgm:prSet/>
      <dgm:spPr/>
      <dgm:t>
        <a:bodyPr/>
        <a:lstStyle/>
        <a:p>
          <a:endParaRPr lang="en-US"/>
        </a:p>
      </dgm:t>
    </dgm:pt>
    <dgm:pt modelId="{4653E539-85AD-F444-8E64-0C515EC8FD4F}" type="sibTrans" cxnId="{408CE176-BB66-F44E-A0CC-62DBB61325E4}">
      <dgm:prSet/>
      <dgm:spPr/>
      <dgm:t>
        <a:bodyPr/>
        <a:lstStyle/>
        <a:p>
          <a:endParaRPr lang="en-US"/>
        </a:p>
      </dgm:t>
    </dgm:pt>
    <dgm:pt modelId="{5CEDFEC7-894F-AA4F-9545-896F72141EA8}" type="pres">
      <dgm:prSet presAssocID="{49C4593C-64E9-2C49-8D2C-3AF1CF6A57AE}" presName="linear" presStyleCnt="0">
        <dgm:presLayoutVars>
          <dgm:dir/>
          <dgm:animLvl val="lvl"/>
          <dgm:resizeHandles val="exact"/>
        </dgm:presLayoutVars>
      </dgm:prSet>
      <dgm:spPr/>
    </dgm:pt>
    <dgm:pt modelId="{EB9509AD-0B3B-7449-9A82-E61BF16EBA2F}" type="pres">
      <dgm:prSet presAssocID="{5E491A9E-993B-E047-919A-23BED1CE34B5}" presName="parentLin" presStyleCnt="0"/>
      <dgm:spPr/>
    </dgm:pt>
    <dgm:pt modelId="{59010C2D-5500-4349-83D7-BF1849AC5927}" type="pres">
      <dgm:prSet presAssocID="{5E491A9E-993B-E047-919A-23BED1CE34B5}" presName="parentLeftMargin" presStyleLbl="node1" presStyleIdx="0" presStyleCnt="3"/>
      <dgm:spPr/>
    </dgm:pt>
    <dgm:pt modelId="{331AE327-6090-0442-9A48-02AAC4590A44}" type="pres">
      <dgm:prSet presAssocID="{5E491A9E-993B-E047-919A-23BED1CE34B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0891F84-E4BF-8940-BBB2-08092DF5669C}" type="pres">
      <dgm:prSet presAssocID="{5E491A9E-993B-E047-919A-23BED1CE34B5}" presName="negativeSpace" presStyleCnt="0"/>
      <dgm:spPr/>
    </dgm:pt>
    <dgm:pt modelId="{9D5AA2DB-066B-D64D-A33C-F536B17ED983}" type="pres">
      <dgm:prSet presAssocID="{5E491A9E-993B-E047-919A-23BED1CE34B5}" presName="childText" presStyleLbl="conFgAcc1" presStyleIdx="0" presStyleCnt="3">
        <dgm:presLayoutVars>
          <dgm:bulletEnabled val="1"/>
        </dgm:presLayoutVars>
      </dgm:prSet>
      <dgm:spPr/>
    </dgm:pt>
    <dgm:pt modelId="{9A5DF547-9CAB-DF41-883B-2AEA26AAFB81}" type="pres">
      <dgm:prSet presAssocID="{6E300639-8C15-E047-BBA4-693BF3ED0B9E}" presName="spaceBetweenRectangles" presStyleCnt="0"/>
      <dgm:spPr/>
    </dgm:pt>
    <dgm:pt modelId="{C5AF3402-481F-C34D-A13D-61B52E32C8A5}" type="pres">
      <dgm:prSet presAssocID="{F71015BE-8C79-8641-9A53-098F61FA1FAA}" presName="parentLin" presStyleCnt="0"/>
      <dgm:spPr/>
    </dgm:pt>
    <dgm:pt modelId="{CEB6A243-4FE7-DE4F-865A-2F72CABEE7AC}" type="pres">
      <dgm:prSet presAssocID="{F71015BE-8C79-8641-9A53-098F61FA1FAA}" presName="parentLeftMargin" presStyleLbl="node1" presStyleIdx="0" presStyleCnt="3"/>
      <dgm:spPr/>
    </dgm:pt>
    <dgm:pt modelId="{736B1108-E7DC-C04B-AA03-165D7BFBB477}" type="pres">
      <dgm:prSet presAssocID="{F71015BE-8C79-8641-9A53-098F61FA1F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C87D27B-BBA3-924E-8718-921585D51F92}" type="pres">
      <dgm:prSet presAssocID="{F71015BE-8C79-8641-9A53-098F61FA1FAA}" presName="negativeSpace" presStyleCnt="0"/>
      <dgm:spPr/>
    </dgm:pt>
    <dgm:pt modelId="{A1AFFD47-8133-7044-A6C2-D7BF4C2FAA2C}" type="pres">
      <dgm:prSet presAssocID="{F71015BE-8C79-8641-9A53-098F61FA1FAA}" presName="childText" presStyleLbl="conFgAcc1" presStyleIdx="1" presStyleCnt="3">
        <dgm:presLayoutVars>
          <dgm:bulletEnabled val="1"/>
        </dgm:presLayoutVars>
      </dgm:prSet>
      <dgm:spPr/>
    </dgm:pt>
    <dgm:pt modelId="{0655D051-05E0-2A4B-93B0-C38DA6D01C90}" type="pres">
      <dgm:prSet presAssocID="{F1CC2578-9240-F84E-86A0-C0A61B806379}" presName="spaceBetweenRectangles" presStyleCnt="0"/>
      <dgm:spPr/>
    </dgm:pt>
    <dgm:pt modelId="{C4F8932A-03C3-6F47-8438-A440F2271AE9}" type="pres">
      <dgm:prSet presAssocID="{9A86444F-7B62-3244-A85E-7B905B457CEE}" presName="parentLin" presStyleCnt="0"/>
      <dgm:spPr/>
    </dgm:pt>
    <dgm:pt modelId="{AB913015-B0D0-5245-99BC-208C9E78420E}" type="pres">
      <dgm:prSet presAssocID="{9A86444F-7B62-3244-A85E-7B905B457CEE}" presName="parentLeftMargin" presStyleLbl="node1" presStyleIdx="1" presStyleCnt="3"/>
      <dgm:spPr/>
    </dgm:pt>
    <dgm:pt modelId="{33B59ABD-0103-9C49-85E4-810D70DB5406}" type="pres">
      <dgm:prSet presAssocID="{9A86444F-7B62-3244-A85E-7B905B457CE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29ABDE0-4B81-0F48-98B2-D82145FF9BB3}" type="pres">
      <dgm:prSet presAssocID="{9A86444F-7B62-3244-A85E-7B905B457CEE}" presName="negativeSpace" presStyleCnt="0"/>
      <dgm:spPr/>
    </dgm:pt>
    <dgm:pt modelId="{DF3D7AE6-08E8-C548-A997-8A815AD47BA8}" type="pres">
      <dgm:prSet presAssocID="{9A86444F-7B62-3244-A85E-7B905B457CE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923D808-15D8-A341-9D54-9343CC1C3605}" type="presOf" srcId="{49C4593C-64E9-2C49-8D2C-3AF1CF6A57AE}" destId="{5CEDFEC7-894F-AA4F-9545-896F72141EA8}" srcOrd="0" destOrd="0" presId="urn:microsoft.com/office/officeart/2005/8/layout/list1"/>
    <dgm:cxn modelId="{0165AB19-05D2-2C47-98D6-75F74AEED2E2}" srcId="{49C4593C-64E9-2C49-8D2C-3AF1CF6A57AE}" destId="{F71015BE-8C79-8641-9A53-098F61FA1FAA}" srcOrd="1" destOrd="0" parTransId="{9420092C-50B5-6E46-A049-96292013334C}" sibTransId="{F1CC2578-9240-F84E-86A0-C0A61B806379}"/>
    <dgm:cxn modelId="{FC32B319-DCE0-114F-A335-D46A24D48FCC}" srcId="{5E491A9E-993B-E047-919A-23BED1CE34B5}" destId="{1D521D9E-8FC0-C14E-B1B0-5921FB15BE29}" srcOrd="0" destOrd="0" parTransId="{753D4A06-E2F5-E743-A2CE-2D743BA7C01A}" sibTransId="{1DFB3FAA-C35B-FB48-BF10-30D8C781189B}"/>
    <dgm:cxn modelId="{073F6B1A-0E1F-4648-9D23-BFD5BE5F3640}" type="presOf" srcId="{2C4C40BE-2FB7-0046-8563-7C29094CCC0D}" destId="{A1AFFD47-8133-7044-A6C2-D7BF4C2FAA2C}" srcOrd="0" destOrd="0" presId="urn:microsoft.com/office/officeart/2005/8/layout/list1"/>
    <dgm:cxn modelId="{1B034131-6A3E-F441-B12E-A9711F208A4B}" type="presOf" srcId="{5E491A9E-993B-E047-919A-23BED1CE34B5}" destId="{331AE327-6090-0442-9A48-02AAC4590A44}" srcOrd="1" destOrd="0" presId="urn:microsoft.com/office/officeart/2005/8/layout/list1"/>
    <dgm:cxn modelId="{5010ED31-25FF-1442-8B77-86897B6102D9}" type="presOf" srcId="{B5319085-6AE7-0049-A120-C8226D56C34B}" destId="{A1AFFD47-8133-7044-A6C2-D7BF4C2FAA2C}" srcOrd="0" destOrd="1" presId="urn:microsoft.com/office/officeart/2005/8/layout/list1"/>
    <dgm:cxn modelId="{1D5CCB40-1493-B044-9DF7-C693AA60AED0}" type="presOf" srcId="{03E3F1E6-BF4E-5E4B-9ECA-DBD22CFFB7FC}" destId="{DF3D7AE6-08E8-C548-A997-8A815AD47BA8}" srcOrd="0" destOrd="0" presId="urn:microsoft.com/office/officeart/2005/8/layout/list1"/>
    <dgm:cxn modelId="{661EC64C-EE8D-8244-8829-2DD65F113CFD}" srcId="{F71015BE-8C79-8641-9A53-098F61FA1FAA}" destId="{B5319085-6AE7-0049-A120-C8226D56C34B}" srcOrd="1" destOrd="0" parTransId="{8754BF24-247B-5042-8013-E99DD209C23F}" sibTransId="{108B2470-686D-AC4B-ABAC-78395441FE61}"/>
    <dgm:cxn modelId="{F8B85C4F-7ED4-FC49-80EE-E4CB3A526EFB}" type="presOf" srcId="{3B8832DC-DBE9-A248-9C50-3D2FF324DE1E}" destId="{9D5AA2DB-066B-D64D-A33C-F536B17ED983}" srcOrd="0" destOrd="1" presId="urn:microsoft.com/office/officeart/2005/8/layout/list1"/>
    <dgm:cxn modelId="{8D7DD55E-A50E-C749-BFE5-693F35DA0465}" type="presOf" srcId="{1D521D9E-8FC0-C14E-B1B0-5921FB15BE29}" destId="{9D5AA2DB-066B-D64D-A33C-F536B17ED983}" srcOrd="0" destOrd="0" presId="urn:microsoft.com/office/officeart/2005/8/layout/list1"/>
    <dgm:cxn modelId="{4C03026D-8AE7-164D-9D5B-89AC09FBDFA2}" type="presOf" srcId="{7AE0A16A-76EC-3C4F-8882-DF884C2385E7}" destId="{DF3D7AE6-08E8-C548-A997-8A815AD47BA8}" srcOrd="0" destOrd="1" presId="urn:microsoft.com/office/officeart/2005/8/layout/list1"/>
    <dgm:cxn modelId="{3C257672-AB68-AB4C-9C6A-9C94BB2AD3CA}" srcId="{49C4593C-64E9-2C49-8D2C-3AF1CF6A57AE}" destId="{9A86444F-7B62-3244-A85E-7B905B457CEE}" srcOrd="2" destOrd="0" parTransId="{E1F3EA59-2BB4-C641-AB36-FD8F08F8781F}" sibTransId="{6199FAA2-33A8-804B-843B-4E783B9C3F0E}"/>
    <dgm:cxn modelId="{408CE176-BB66-F44E-A0CC-62DBB61325E4}" srcId="{9A86444F-7B62-3244-A85E-7B905B457CEE}" destId="{7AE0A16A-76EC-3C4F-8882-DF884C2385E7}" srcOrd="1" destOrd="0" parTransId="{5F5F0BEB-76A1-BB4C-A519-34148747D8F3}" sibTransId="{4653E539-85AD-F444-8E64-0C515EC8FD4F}"/>
    <dgm:cxn modelId="{C0D43599-3874-8146-8E3A-9E9432F71EB0}" srcId="{9A86444F-7B62-3244-A85E-7B905B457CEE}" destId="{03E3F1E6-BF4E-5E4B-9ECA-DBD22CFFB7FC}" srcOrd="0" destOrd="0" parTransId="{8AAE68A5-4272-8442-8FE3-42CE3E947BF9}" sibTransId="{F09905DD-6795-EA4D-A3CF-47C84B2A5E63}"/>
    <dgm:cxn modelId="{6A5AB49D-9F8D-AB42-8033-63749472D61A}" type="presOf" srcId="{5E491A9E-993B-E047-919A-23BED1CE34B5}" destId="{59010C2D-5500-4349-83D7-BF1849AC5927}" srcOrd="0" destOrd="0" presId="urn:microsoft.com/office/officeart/2005/8/layout/list1"/>
    <dgm:cxn modelId="{2C8DDEA5-1926-1F47-B143-D5FD415F6A01}" type="presOf" srcId="{9A86444F-7B62-3244-A85E-7B905B457CEE}" destId="{33B59ABD-0103-9C49-85E4-810D70DB5406}" srcOrd="1" destOrd="0" presId="urn:microsoft.com/office/officeart/2005/8/layout/list1"/>
    <dgm:cxn modelId="{D88534BD-8964-D446-9E8C-EF2A9F60DED4}" srcId="{49C4593C-64E9-2C49-8D2C-3AF1CF6A57AE}" destId="{5E491A9E-993B-E047-919A-23BED1CE34B5}" srcOrd="0" destOrd="0" parTransId="{A9FBF1DF-2557-514D-9B94-D7CBD1DE1F84}" sibTransId="{6E300639-8C15-E047-BBA4-693BF3ED0B9E}"/>
    <dgm:cxn modelId="{A0A5E6C6-1028-D342-B4CF-17342B3ADA4D}" srcId="{5E491A9E-993B-E047-919A-23BED1CE34B5}" destId="{3B8832DC-DBE9-A248-9C50-3D2FF324DE1E}" srcOrd="1" destOrd="0" parTransId="{248F416F-D3AB-3C46-A847-3809A4B3CFEE}" sibTransId="{500F26A3-17FB-D74C-8DED-D1C5E6E45529}"/>
    <dgm:cxn modelId="{4A6746C9-8EBA-C841-88BC-3700E3AA053F}" type="presOf" srcId="{F71015BE-8C79-8641-9A53-098F61FA1FAA}" destId="{CEB6A243-4FE7-DE4F-865A-2F72CABEE7AC}" srcOrd="0" destOrd="0" presId="urn:microsoft.com/office/officeart/2005/8/layout/list1"/>
    <dgm:cxn modelId="{6EFF3DCE-2AA1-134A-B1C2-C2B7DBF26CD2}" type="presOf" srcId="{9A86444F-7B62-3244-A85E-7B905B457CEE}" destId="{AB913015-B0D0-5245-99BC-208C9E78420E}" srcOrd="0" destOrd="0" presId="urn:microsoft.com/office/officeart/2005/8/layout/list1"/>
    <dgm:cxn modelId="{DDCF0BF5-E257-294E-8C24-523F4D30E659}" srcId="{F71015BE-8C79-8641-9A53-098F61FA1FAA}" destId="{2C4C40BE-2FB7-0046-8563-7C29094CCC0D}" srcOrd="0" destOrd="0" parTransId="{8C670C94-203D-DE48-A4BD-874361F481D1}" sibTransId="{A74A7178-C71B-4D47-B9B4-D4D1E7B4E8E4}"/>
    <dgm:cxn modelId="{9DAD40F6-ED48-3747-BE93-71B5188EAB32}" type="presOf" srcId="{F71015BE-8C79-8641-9A53-098F61FA1FAA}" destId="{736B1108-E7DC-C04B-AA03-165D7BFBB477}" srcOrd="1" destOrd="0" presId="urn:microsoft.com/office/officeart/2005/8/layout/list1"/>
    <dgm:cxn modelId="{7B99F40F-2328-3B46-B2B6-463AD3AC06F3}" type="presParOf" srcId="{5CEDFEC7-894F-AA4F-9545-896F72141EA8}" destId="{EB9509AD-0B3B-7449-9A82-E61BF16EBA2F}" srcOrd="0" destOrd="0" presId="urn:microsoft.com/office/officeart/2005/8/layout/list1"/>
    <dgm:cxn modelId="{89F5EECD-2D47-9247-8A61-B7D09F4D57C7}" type="presParOf" srcId="{EB9509AD-0B3B-7449-9A82-E61BF16EBA2F}" destId="{59010C2D-5500-4349-83D7-BF1849AC5927}" srcOrd="0" destOrd="0" presId="urn:microsoft.com/office/officeart/2005/8/layout/list1"/>
    <dgm:cxn modelId="{2E2A658C-919C-C949-A543-1843FC1E7FB0}" type="presParOf" srcId="{EB9509AD-0B3B-7449-9A82-E61BF16EBA2F}" destId="{331AE327-6090-0442-9A48-02AAC4590A44}" srcOrd="1" destOrd="0" presId="urn:microsoft.com/office/officeart/2005/8/layout/list1"/>
    <dgm:cxn modelId="{9385F92D-D913-A144-81BB-02D93D440D55}" type="presParOf" srcId="{5CEDFEC7-894F-AA4F-9545-896F72141EA8}" destId="{40891F84-E4BF-8940-BBB2-08092DF5669C}" srcOrd="1" destOrd="0" presId="urn:microsoft.com/office/officeart/2005/8/layout/list1"/>
    <dgm:cxn modelId="{89B69840-0070-684C-A3F5-67BEF721455D}" type="presParOf" srcId="{5CEDFEC7-894F-AA4F-9545-896F72141EA8}" destId="{9D5AA2DB-066B-D64D-A33C-F536B17ED983}" srcOrd="2" destOrd="0" presId="urn:microsoft.com/office/officeart/2005/8/layout/list1"/>
    <dgm:cxn modelId="{1BE2187C-D77B-6040-8EE1-AA14286D370B}" type="presParOf" srcId="{5CEDFEC7-894F-AA4F-9545-896F72141EA8}" destId="{9A5DF547-9CAB-DF41-883B-2AEA26AAFB81}" srcOrd="3" destOrd="0" presId="urn:microsoft.com/office/officeart/2005/8/layout/list1"/>
    <dgm:cxn modelId="{1F37109C-D0BE-7E42-8FDD-D06ADCFD53D2}" type="presParOf" srcId="{5CEDFEC7-894F-AA4F-9545-896F72141EA8}" destId="{C5AF3402-481F-C34D-A13D-61B52E32C8A5}" srcOrd="4" destOrd="0" presId="urn:microsoft.com/office/officeart/2005/8/layout/list1"/>
    <dgm:cxn modelId="{02101E6F-0054-7B46-90B3-5B77BEE287D9}" type="presParOf" srcId="{C5AF3402-481F-C34D-A13D-61B52E32C8A5}" destId="{CEB6A243-4FE7-DE4F-865A-2F72CABEE7AC}" srcOrd="0" destOrd="0" presId="urn:microsoft.com/office/officeart/2005/8/layout/list1"/>
    <dgm:cxn modelId="{DD99A870-DC10-1B49-BD82-E9E10E019BAA}" type="presParOf" srcId="{C5AF3402-481F-C34D-A13D-61B52E32C8A5}" destId="{736B1108-E7DC-C04B-AA03-165D7BFBB477}" srcOrd="1" destOrd="0" presId="urn:microsoft.com/office/officeart/2005/8/layout/list1"/>
    <dgm:cxn modelId="{7DF3EDFC-997C-2440-BB13-B150C15E96B1}" type="presParOf" srcId="{5CEDFEC7-894F-AA4F-9545-896F72141EA8}" destId="{4C87D27B-BBA3-924E-8718-921585D51F92}" srcOrd="5" destOrd="0" presId="urn:microsoft.com/office/officeart/2005/8/layout/list1"/>
    <dgm:cxn modelId="{DFC2ED7A-39B4-BD4D-9C2A-7F69531CCFCF}" type="presParOf" srcId="{5CEDFEC7-894F-AA4F-9545-896F72141EA8}" destId="{A1AFFD47-8133-7044-A6C2-D7BF4C2FAA2C}" srcOrd="6" destOrd="0" presId="urn:microsoft.com/office/officeart/2005/8/layout/list1"/>
    <dgm:cxn modelId="{C2E5C67B-40DC-0241-BEF2-5E07B8237A39}" type="presParOf" srcId="{5CEDFEC7-894F-AA4F-9545-896F72141EA8}" destId="{0655D051-05E0-2A4B-93B0-C38DA6D01C90}" srcOrd="7" destOrd="0" presId="urn:microsoft.com/office/officeart/2005/8/layout/list1"/>
    <dgm:cxn modelId="{F65316DE-F089-5047-B225-2EA32CFDD168}" type="presParOf" srcId="{5CEDFEC7-894F-AA4F-9545-896F72141EA8}" destId="{C4F8932A-03C3-6F47-8438-A440F2271AE9}" srcOrd="8" destOrd="0" presId="urn:microsoft.com/office/officeart/2005/8/layout/list1"/>
    <dgm:cxn modelId="{139B73C7-D7C8-1E4C-80A7-6A49B4A70BDA}" type="presParOf" srcId="{C4F8932A-03C3-6F47-8438-A440F2271AE9}" destId="{AB913015-B0D0-5245-99BC-208C9E78420E}" srcOrd="0" destOrd="0" presId="urn:microsoft.com/office/officeart/2005/8/layout/list1"/>
    <dgm:cxn modelId="{16964F2E-312D-E745-9776-F34631554DD4}" type="presParOf" srcId="{C4F8932A-03C3-6F47-8438-A440F2271AE9}" destId="{33B59ABD-0103-9C49-85E4-810D70DB5406}" srcOrd="1" destOrd="0" presId="urn:microsoft.com/office/officeart/2005/8/layout/list1"/>
    <dgm:cxn modelId="{DB34BF01-8F7A-5445-AFCE-82A9A75B7D2F}" type="presParOf" srcId="{5CEDFEC7-894F-AA4F-9545-896F72141EA8}" destId="{129ABDE0-4B81-0F48-98B2-D82145FF9BB3}" srcOrd="9" destOrd="0" presId="urn:microsoft.com/office/officeart/2005/8/layout/list1"/>
    <dgm:cxn modelId="{923DAFE3-B630-D046-9691-E329C527FE95}" type="presParOf" srcId="{5CEDFEC7-894F-AA4F-9545-896F72141EA8}" destId="{DF3D7AE6-08E8-C548-A997-8A815AD47BA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00EFE3-79F7-3441-A46A-AB92DB8956F5}" type="doc">
      <dgm:prSet loTypeId="urn:microsoft.com/office/officeart/2005/8/layout/list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885C74A-799C-5B4C-AE2F-4F26F12307D3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/>
            <a:t>Activity durations</a:t>
          </a:r>
        </a:p>
      </dgm:t>
    </dgm:pt>
    <dgm:pt modelId="{D0011E88-C456-A149-8662-0940AFBEBA02}" type="parTrans" cxnId="{79BEF764-E24B-7944-99D4-2D86AB2297D8}">
      <dgm:prSet/>
      <dgm:spPr/>
      <dgm:t>
        <a:bodyPr/>
        <a:lstStyle/>
        <a:p>
          <a:endParaRPr lang="en-US"/>
        </a:p>
      </dgm:t>
    </dgm:pt>
    <dgm:pt modelId="{4F068AB5-B6D5-BF44-9505-291C96B8B536}" type="sibTrans" cxnId="{79BEF764-E24B-7944-99D4-2D86AB2297D8}">
      <dgm:prSet/>
      <dgm:spPr/>
      <dgm:t>
        <a:bodyPr/>
        <a:lstStyle/>
        <a:p>
          <a:endParaRPr lang="en-US"/>
        </a:p>
      </dgm:t>
    </dgm:pt>
    <dgm:pt modelId="{7FF1D1CA-E476-4242-AE78-53F7353F565C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/>
            <a:t>Logic links</a:t>
          </a:r>
        </a:p>
      </dgm:t>
    </dgm:pt>
    <dgm:pt modelId="{656E4A24-1828-704F-BF3F-1CE4366DE0B8}" type="parTrans" cxnId="{C3842A90-FA4C-3C42-8810-0405EBF3F29F}">
      <dgm:prSet/>
      <dgm:spPr/>
      <dgm:t>
        <a:bodyPr/>
        <a:lstStyle/>
        <a:p>
          <a:endParaRPr lang="en-US"/>
        </a:p>
      </dgm:t>
    </dgm:pt>
    <dgm:pt modelId="{B545317A-01E2-484A-ADDD-E93F33DEEDD9}" type="sibTrans" cxnId="{C3842A90-FA4C-3C42-8810-0405EBF3F29F}">
      <dgm:prSet/>
      <dgm:spPr/>
      <dgm:t>
        <a:bodyPr/>
        <a:lstStyle/>
        <a:p>
          <a:endParaRPr lang="en-US"/>
        </a:p>
      </dgm:t>
    </dgm:pt>
    <dgm:pt modelId="{BA0F8594-8D19-444E-AA3E-DD01D9333DB1}">
      <dgm:prSet/>
      <dgm:spPr/>
      <dgm:t>
        <a:bodyPr/>
        <a:lstStyle/>
        <a:p>
          <a:pPr rtl="0"/>
          <a:r>
            <a:rPr lang="en-US" dirty="0"/>
            <a:t>Calendars </a:t>
          </a:r>
          <a:r>
            <a:rPr lang="en-US" dirty="0">
              <a:sym typeface="Wingdings"/>
            </a:rPr>
            <a:t> </a:t>
          </a:r>
          <a:r>
            <a:rPr lang="en-US" dirty="0"/>
            <a:t>Constraints </a:t>
          </a:r>
          <a:r>
            <a:rPr lang="en-US" dirty="0">
              <a:sym typeface="Wingdings"/>
            </a:rPr>
            <a:t></a:t>
          </a:r>
          <a:endParaRPr lang="en-US" dirty="0"/>
        </a:p>
      </dgm:t>
    </dgm:pt>
    <dgm:pt modelId="{8F2C97B0-EF4A-2141-9834-5752AE337DBD}" type="parTrans" cxnId="{80E9EF44-F5EC-0944-BCA6-D59B38AFA8D8}">
      <dgm:prSet/>
      <dgm:spPr/>
      <dgm:t>
        <a:bodyPr/>
        <a:lstStyle/>
        <a:p>
          <a:endParaRPr lang="en-US"/>
        </a:p>
      </dgm:t>
    </dgm:pt>
    <dgm:pt modelId="{B617BD71-E639-4A46-85AF-8EFAD7F025A6}" type="sibTrans" cxnId="{80E9EF44-F5EC-0944-BCA6-D59B38AFA8D8}">
      <dgm:prSet/>
      <dgm:spPr/>
      <dgm:t>
        <a:bodyPr/>
        <a:lstStyle/>
        <a:p>
          <a:endParaRPr lang="en-US"/>
        </a:p>
      </dgm:t>
    </dgm:pt>
    <dgm:pt modelId="{7EA26E3B-90FD-C04C-A202-4826F26E25EE}">
      <dgm:prSet/>
      <dgm:spPr/>
      <dgm:t>
        <a:bodyPr/>
        <a:lstStyle/>
        <a:p>
          <a:pPr rtl="0"/>
          <a:r>
            <a:rPr lang="en-US" dirty="0"/>
            <a:t>Resource leveling </a:t>
          </a:r>
          <a:r>
            <a:rPr lang="en-US" dirty="0">
              <a:sym typeface="Wingdings"/>
            </a:rPr>
            <a:t> </a:t>
          </a:r>
          <a:endParaRPr lang="en-US" dirty="0"/>
        </a:p>
      </dgm:t>
    </dgm:pt>
    <dgm:pt modelId="{D973BBD4-7867-8641-AB14-99E2E56EE57E}" type="parTrans" cxnId="{A96011AB-D1A0-2B49-B5D1-04647AE12856}">
      <dgm:prSet/>
      <dgm:spPr/>
      <dgm:t>
        <a:bodyPr/>
        <a:lstStyle/>
        <a:p>
          <a:endParaRPr lang="en-US"/>
        </a:p>
      </dgm:t>
    </dgm:pt>
    <dgm:pt modelId="{4D02CB99-4A5A-D049-9A3C-1B96D7F76E91}" type="sibTrans" cxnId="{A96011AB-D1A0-2B49-B5D1-04647AE12856}">
      <dgm:prSet/>
      <dgm:spPr/>
      <dgm:t>
        <a:bodyPr/>
        <a:lstStyle/>
        <a:p>
          <a:endParaRPr lang="en-US"/>
        </a:p>
      </dgm:t>
    </dgm:pt>
    <dgm:pt modelId="{67AF2F67-5E21-4B4D-86F6-F7ECE4E6A5BA}">
      <dgm:prSet/>
      <dgm:spPr/>
      <dgm:t>
        <a:bodyPr/>
        <a:lstStyle/>
        <a:p>
          <a:pPr rtl="0"/>
          <a:r>
            <a:rPr lang="en-US" dirty="0"/>
            <a:t>Target dates </a:t>
          </a:r>
          <a:r>
            <a:rPr lang="en-US" dirty="0">
              <a:sym typeface="Wingdings"/>
            </a:rPr>
            <a:t></a:t>
          </a:r>
          <a:endParaRPr lang="en-US" dirty="0"/>
        </a:p>
      </dgm:t>
    </dgm:pt>
    <dgm:pt modelId="{C0F98AA7-1770-8E40-A4E8-31FF9F5C7E26}" type="parTrans" cxnId="{5D84185A-CBA3-4543-95E3-E4C6CD6CA227}">
      <dgm:prSet/>
      <dgm:spPr/>
      <dgm:t>
        <a:bodyPr/>
        <a:lstStyle/>
        <a:p>
          <a:endParaRPr lang="en-US"/>
        </a:p>
      </dgm:t>
    </dgm:pt>
    <dgm:pt modelId="{349F69AF-EC07-A94C-A70D-79588121EEAA}" type="sibTrans" cxnId="{5D84185A-CBA3-4543-95E3-E4C6CD6CA227}">
      <dgm:prSet/>
      <dgm:spPr/>
      <dgm:t>
        <a:bodyPr/>
        <a:lstStyle/>
        <a:p>
          <a:endParaRPr lang="en-US"/>
        </a:p>
      </dgm:t>
    </dgm:pt>
    <dgm:pt modelId="{330D5067-AFED-AD47-8978-99021414F840}">
      <dgm:prSet custT="1"/>
      <dgm:spPr/>
      <dgm:t>
        <a:bodyPr/>
        <a:lstStyle/>
        <a:p>
          <a:pPr rtl="0"/>
          <a:r>
            <a:rPr lang="en-US" sz="2000" b="1" dirty="0"/>
            <a:t>RDM</a:t>
          </a:r>
          <a:r>
            <a:rPr lang="en-US" sz="1400" dirty="0"/>
            <a:t>, EV, GPM, Critical Chain</a:t>
          </a:r>
        </a:p>
      </dgm:t>
    </dgm:pt>
    <dgm:pt modelId="{EB42162C-392B-EA46-BFA1-F078B68BC6E2}" type="parTrans" cxnId="{8318715A-8BBB-0E42-9A4F-BC681AEB4709}">
      <dgm:prSet/>
      <dgm:spPr/>
      <dgm:t>
        <a:bodyPr/>
        <a:lstStyle/>
        <a:p>
          <a:endParaRPr lang="en-US"/>
        </a:p>
      </dgm:t>
    </dgm:pt>
    <dgm:pt modelId="{9731139C-E551-4049-9388-FE6C57075891}" type="sibTrans" cxnId="{8318715A-8BBB-0E42-9A4F-BC681AEB4709}">
      <dgm:prSet/>
      <dgm:spPr/>
      <dgm:t>
        <a:bodyPr/>
        <a:lstStyle/>
        <a:p>
          <a:endParaRPr lang="en-US"/>
        </a:p>
      </dgm:t>
    </dgm:pt>
    <dgm:pt modelId="{12C2BD8F-666D-4140-A450-EFE404C47AFF}" type="pres">
      <dgm:prSet presAssocID="{4000EFE3-79F7-3441-A46A-AB92DB8956F5}" presName="linear" presStyleCnt="0">
        <dgm:presLayoutVars>
          <dgm:dir/>
          <dgm:animLvl val="lvl"/>
          <dgm:resizeHandles val="exact"/>
        </dgm:presLayoutVars>
      </dgm:prSet>
      <dgm:spPr/>
    </dgm:pt>
    <dgm:pt modelId="{81A3B5EA-51C2-7147-881D-B146304B0ECE}" type="pres">
      <dgm:prSet presAssocID="{9885C74A-799C-5B4C-AE2F-4F26F12307D3}" presName="parentLin" presStyleCnt="0"/>
      <dgm:spPr/>
    </dgm:pt>
    <dgm:pt modelId="{EDD04C1D-F349-234F-9606-5C618C2CA289}" type="pres">
      <dgm:prSet presAssocID="{9885C74A-799C-5B4C-AE2F-4F26F12307D3}" presName="parentLeftMargin" presStyleLbl="node1" presStyleIdx="0" presStyleCnt="6"/>
      <dgm:spPr/>
    </dgm:pt>
    <dgm:pt modelId="{9E0511F6-AFCA-314D-A6D9-3555A1DB1956}" type="pres">
      <dgm:prSet presAssocID="{9885C74A-799C-5B4C-AE2F-4F26F12307D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9FFCE7D-DC24-4649-AC42-17F17ED32043}" type="pres">
      <dgm:prSet presAssocID="{9885C74A-799C-5B4C-AE2F-4F26F12307D3}" presName="negativeSpace" presStyleCnt="0"/>
      <dgm:spPr/>
    </dgm:pt>
    <dgm:pt modelId="{C0913252-75B9-C84E-8198-CDF9186EA32A}" type="pres">
      <dgm:prSet presAssocID="{9885C74A-799C-5B4C-AE2F-4F26F12307D3}" presName="childText" presStyleLbl="conFgAcc1" presStyleIdx="0" presStyleCnt="6">
        <dgm:presLayoutVars>
          <dgm:bulletEnabled val="1"/>
        </dgm:presLayoutVars>
      </dgm:prSet>
      <dgm:spPr/>
    </dgm:pt>
    <dgm:pt modelId="{FB9EBDAE-FF61-1246-BC73-2039DF03F1FB}" type="pres">
      <dgm:prSet presAssocID="{4F068AB5-B6D5-BF44-9505-291C96B8B536}" presName="spaceBetweenRectangles" presStyleCnt="0"/>
      <dgm:spPr/>
    </dgm:pt>
    <dgm:pt modelId="{09D33F3D-8365-314C-A7E4-E220116CA81A}" type="pres">
      <dgm:prSet presAssocID="{7FF1D1CA-E476-4242-AE78-53F7353F565C}" presName="parentLin" presStyleCnt="0"/>
      <dgm:spPr/>
    </dgm:pt>
    <dgm:pt modelId="{86E32A88-2738-0B4A-90D0-88DE1D4BE807}" type="pres">
      <dgm:prSet presAssocID="{7FF1D1CA-E476-4242-AE78-53F7353F565C}" presName="parentLeftMargin" presStyleLbl="node1" presStyleIdx="0" presStyleCnt="6"/>
      <dgm:spPr/>
    </dgm:pt>
    <dgm:pt modelId="{CD80DC11-904A-2943-B7CE-05F1A0875ECC}" type="pres">
      <dgm:prSet presAssocID="{7FF1D1CA-E476-4242-AE78-53F7353F565C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C10A94D-5467-8645-87D1-88C255086B81}" type="pres">
      <dgm:prSet presAssocID="{7FF1D1CA-E476-4242-AE78-53F7353F565C}" presName="negativeSpace" presStyleCnt="0"/>
      <dgm:spPr/>
    </dgm:pt>
    <dgm:pt modelId="{ACAE395E-F102-5D4D-8E57-267717DDAD2F}" type="pres">
      <dgm:prSet presAssocID="{7FF1D1CA-E476-4242-AE78-53F7353F565C}" presName="childText" presStyleLbl="conFgAcc1" presStyleIdx="1" presStyleCnt="6">
        <dgm:presLayoutVars>
          <dgm:bulletEnabled val="1"/>
        </dgm:presLayoutVars>
      </dgm:prSet>
      <dgm:spPr/>
    </dgm:pt>
    <dgm:pt modelId="{588D45AE-7A21-C445-8DAF-DCE111B73198}" type="pres">
      <dgm:prSet presAssocID="{B545317A-01E2-484A-ADDD-E93F33DEEDD9}" presName="spaceBetweenRectangles" presStyleCnt="0"/>
      <dgm:spPr/>
    </dgm:pt>
    <dgm:pt modelId="{D006815A-C8C9-C248-BB93-6B4E4ABEA99E}" type="pres">
      <dgm:prSet presAssocID="{BA0F8594-8D19-444E-AA3E-DD01D9333DB1}" presName="parentLin" presStyleCnt="0"/>
      <dgm:spPr/>
    </dgm:pt>
    <dgm:pt modelId="{E90D0F78-D58A-0B46-AB00-87BB9845672D}" type="pres">
      <dgm:prSet presAssocID="{BA0F8594-8D19-444E-AA3E-DD01D9333DB1}" presName="parentLeftMargin" presStyleLbl="node1" presStyleIdx="1" presStyleCnt="6"/>
      <dgm:spPr/>
    </dgm:pt>
    <dgm:pt modelId="{9A4234F4-1D59-734D-B689-B5F659A6FBEF}" type="pres">
      <dgm:prSet presAssocID="{BA0F8594-8D19-444E-AA3E-DD01D9333DB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A198F6B-3972-DC4C-937D-C81005C84A75}" type="pres">
      <dgm:prSet presAssocID="{BA0F8594-8D19-444E-AA3E-DD01D9333DB1}" presName="negativeSpace" presStyleCnt="0"/>
      <dgm:spPr/>
    </dgm:pt>
    <dgm:pt modelId="{FB57C5D7-7209-4A46-9019-8EBD31726077}" type="pres">
      <dgm:prSet presAssocID="{BA0F8594-8D19-444E-AA3E-DD01D9333DB1}" presName="childText" presStyleLbl="conFgAcc1" presStyleIdx="2" presStyleCnt="6">
        <dgm:presLayoutVars>
          <dgm:bulletEnabled val="1"/>
        </dgm:presLayoutVars>
      </dgm:prSet>
      <dgm:spPr/>
    </dgm:pt>
    <dgm:pt modelId="{C32E8C50-A2B9-B44A-AB78-9DE2B9568E49}" type="pres">
      <dgm:prSet presAssocID="{B617BD71-E639-4A46-85AF-8EFAD7F025A6}" presName="spaceBetweenRectangles" presStyleCnt="0"/>
      <dgm:spPr/>
    </dgm:pt>
    <dgm:pt modelId="{27BA08B8-E2E6-2441-B149-7B0E4E058BC2}" type="pres">
      <dgm:prSet presAssocID="{7EA26E3B-90FD-C04C-A202-4826F26E25EE}" presName="parentLin" presStyleCnt="0"/>
      <dgm:spPr/>
    </dgm:pt>
    <dgm:pt modelId="{BCC79249-0D50-794D-A02C-EE040241D37E}" type="pres">
      <dgm:prSet presAssocID="{7EA26E3B-90FD-C04C-A202-4826F26E25EE}" presName="parentLeftMargin" presStyleLbl="node1" presStyleIdx="2" presStyleCnt="6"/>
      <dgm:spPr/>
    </dgm:pt>
    <dgm:pt modelId="{BDBFD252-15C3-D84D-988B-BC2A5FF50BD5}" type="pres">
      <dgm:prSet presAssocID="{7EA26E3B-90FD-C04C-A202-4826F26E25E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6F1B3DC-B55E-DA41-A92A-3BF4573EB6C6}" type="pres">
      <dgm:prSet presAssocID="{7EA26E3B-90FD-C04C-A202-4826F26E25EE}" presName="negativeSpace" presStyleCnt="0"/>
      <dgm:spPr/>
    </dgm:pt>
    <dgm:pt modelId="{FE533298-97EC-D34D-8E48-B2D55B173788}" type="pres">
      <dgm:prSet presAssocID="{7EA26E3B-90FD-C04C-A202-4826F26E25EE}" presName="childText" presStyleLbl="conFgAcc1" presStyleIdx="3" presStyleCnt="6">
        <dgm:presLayoutVars>
          <dgm:bulletEnabled val="1"/>
        </dgm:presLayoutVars>
      </dgm:prSet>
      <dgm:spPr/>
    </dgm:pt>
    <dgm:pt modelId="{E7CC45F4-7AA1-2643-9677-BA833EFC2B87}" type="pres">
      <dgm:prSet presAssocID="{4D02CB99-4A5A-D049-9A3C-1B96D7F76E91}" presName="spaceBetweenRectangles" presStyleCnt="0"/>
      <dgm:spPr/>
    </dgm:pt>
    <dgm:pt modelId="{1304669E-48FD-1F40-ACF8-EF4CA100F3CC}" type="pres">
      <dgm:prSet presAssocID="{67AF2F67-5E21-4B4D-86F6-F7ECE4E6A5BA}" presName="parentLin" presStyleCnt="0"/>
      <dgm:spPr/>
    </dgm:pt>
    <dgm:pt modelId="{ED40CC4C-4BF3-3B4D-BCE5-85E5DE6A5239}" type="pres">
      <dgm:prSet presAssocID="{67AF2F67-5E21-4B4D-86F6-F7ECE4E6A5BA}" presName="parentLeftMargin" presStyleLbl="node1" presStyleIdx="3" presStyleCnt="6"/>
      <dgm:spPr/>
    </dgm:pt>
    <dgm:pt modelId="{093AE73A-CB79-F443-A5F7-333F0246A614}" type="pres">
      <dgm:prSet presAssocID="{67AF2F67-5E21-4B4D-86F6-F7ECE4E6A5B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BA68EBF-CAF7-134B-B30D-48787838AA7D}" type="pres">
      <dgm:prSet presAssocID="{67AF2F67-5E21-4B4D-86F6-F7ECE4E6A5BA}" presName="negativeSpace" presStyleCnt="0"/>
      <dgm:spPr/>
    </dgm:pt>
    <dgm:pt modelId="{D53CDB47-37ED-A646-878F-02B40F8A4F16}" type="pres">
      <dgm:prSet presAssocID="{67AF2F67-5E21-4B4D-86F6-F7ECE4E6A5BA}" presName="childText" presStyleLbl="conFgAcc1" presStyleIdx="4" presStyleCnt="6">
        <dgm:presLayoutVars>
          <dgm:bulletEnabled val="1"/>
        </dgm:presLayoutVars>
      </dgm:prSet>
      <dgm:spPr/>
    </dgm:pt>
    <dgm:pt modelId="{591F025A-0D59-E141-B598-C71E8FFB82E9}" type="pres">
      <dgm:prSet presAssocID="{349F69AF-EC07-A94C-A70D-79588121EEAA}" presName="spaceBetweenRectangles" presStyleCnt="0"/>
      <dgm:spPr/>
    </dgm:pt>
    <dgm:pt modelId="{EE99DAC8-17D5-B641-9A6B-B00EBF829160}" type="pres">
      <dgm:prSet presAssocID="{330D5067-AFED-AD47-8978-99021414F840}" presName="parentLin" presStyleCnt="0"/>
      <dgm:spPr/>
    </dgm:pt>
    <dgm:pt modelId="{0F37ECAC-4064-8745-A907-405426B25059}" type="pres">
      <dgm:prSet presAssocID="{330D5067-AFED-AD47-8978-99021414F840}" presName="parentLeftMargin" presStyleLbl="node1" presStyleIdx="4" presStyleCnt="6"/>
      <dgm:spPr/>
    </dgm:pt>
    <dgm:pt modelId="{FD5BA995-41D9-2E41-8FBC-253AA3A84FD7}" type="pres">
      <dgm:prSet presAssocID="{330D5067-AFED-AD47-8978-99021414F840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AFB8EFD2-46BC-6341-8CA6-15558DDB1530}" type="pres">
      <dgm:prSet presAssocID="{330D5067-AFED-AD47-8978-99021414F840}" presName="negativeSpace" presStyleCnt="0"/>
      <dgm:spPr/>
    </dgm:pt>
    <dgm:pt modelId="{C810221A-EAA1-C844-8A4E-C8AC65D5BCBC}" type="pres">
      <dgm:prSet presAssocID="{330D5067-AFED-AD47-8978-99021414F840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C0B671C-F12B-324A-9A59-80C7B33C5D35}" type="presOf" srcId="{4000EFE3-79F7-3441-A46A-AB92DB8956F5}" destId="{12C2BD8F-666D-4140-A450-EFE404C47AFF}" srcOrd="0" destOrd="0" presId="urn:microsoft.com/office/officeart/2005/8/layout/list1"/>
    <dgm:cxn modelId="{5DA37821-8D54-E04A-8E88-480BA91E8A1C}" type="presOf" srcId="{9885C74A-799C-5B4C-AE2F-4F26F12307D3}" destId="{9E0511F6-AFCA-314D-A6D9-3555A1DB1956}" srcOrd="1" destOrd="0" presId="urn:microsoft.com/office/officeart/2005/8/layout/list1"/>
    <dgm:cxn modelId="{7FB1113B-4113-EB45-86F9-A06A4AD7EC3D}" type="presOf" srcId="{7FF1D1CA-E476-4242-AE78-53F7353F565C}" destId="{86E32A88-2738-0B4A-90D0-88DE1D4BE807}" srcOrd="0" destOrd="0" presId="urn:microsoft.com/office/officeart/2005/8/layout/list1"/>
    <dgm:cxn modelId="{B9C60142-9453-0D42-BA01-587F85873914}" type="presOf" srcId="{9885C74A-799C-5B4C-AE2F-4F26F12307D3}" destId="{EDD04C1D-F349-234F-9606-5C618C2CA289}" srcOrd="0" destOrd="0" presId="urn:microsoft.com/office/officeart/2005/8/layout/list1"/>
    <dgm:cxn modelId="{8ED45443-A6F8-5E49-A5B8-131C43900D4F}" type="presOf" srcId="{330D5067-AFED-AD47-8978-99021414F840}" destId="{0F37ECAC-4064-8745-A907-405426B25059}" srcOrd="0" destOrd="0" presId="urn:microsoft.com/office/officeart/2005/8/layout/list1"/>
    <dgm:cxn modelId="{80E9EF44-F5EC-0944-BCA6-D59B38AFA8D8}" srcId="{4000EFE3-79F7-3441-A46A-AB92DB8956F5}" destId="{BA0F8594-8D19-444E-AA3E-DD01D9333DB1}" srcOrd="2" destOrd="0" parTransId="{8F2C97B0-EF4A-2141-9834-5752AE337DBD}" sibTransId="{B617BD71-E639-4A46-85AF-8EFAD7F025A6}"/>
    <dgm:cxn modelId="{EF861B45-8718-4A45-810F-546BB85EDE20}" type="presOf" srcId="{67AF2F67-5E21-4B4D-86F6-F7ECE4E6A5BA}" destId="{093AE73A-CB79-F443-A5F7-333F0246A614}" srcOrd="1" destOrd="0" presId="urn:microsoft.com/office/officeart/2005/8/layout/list1"/>
    <dgm:cxn modelId="{5D84185A-CBA3-4543-95E3-E4C6CD6CA227}" srcId="{4000EFE3-79F7-3441-A46A-AB92DB8956F5}" destId="{67AF2F67-5E21-4B4D-86F6-F7ECE4E6A5BA}" srcOrd="4" destOrd="0" parTransId="{C0F98AA7-1770-8E40-A4E8-31FF9F5C7E26}" sibTransId="{349F69AF-EC07-A94C-A70D-79588121EEAA}"/>
    <dgm:cxn modelId="{8318715A-8BBB-0E42-9A4F-BC681AEB4709}" srcId="{4000EFE3-79F7-3441-A46A-AB92DB8956F5}" destId="{330D5067-AFED-AD47-8978-99021414F840}" srcOrd="5" destOrd="0" parTransId="{EB42162C-392B-EA46-BFA1-F078B68BC6E2}" sibTransId="{9731139C-E551-4049-9388-FE6C57075891}"/>
    <dgm:cxn modelId="{4BACDD64-DCA4-1743-9174-24841366EEC5}" type="presOf" srcId="{7FF1D1CA-E476-4242-AE78-53F7353F565C}" destId="{CD80DC11-904A-2943-B7CE-05F1A0875ECC}" srcOrd="1" destOrd="0" presId="urn:microsoft.com/office/officeart/2005/8/layout/list1"/>
    <dgm:cxn modelId="{79BEF764-E24B-7944-99D4-2D86AB2297D8}" srcId="{4000EFE3-79F7-3441-A46A-AB92DB8956F5}" destId="{9885C74A-799C-5B4C-AE2F-4F26F12307D3}" srcOrd="0" destOrd="0" parTransId="{D0011E88-C456-A149-8662-0940AFBEBA02}" sibTransId="{4F068AB5-B6D5-BF44-9505-291C96B8B536}"/>
    <dgm:cxn modelId="{2F7EBA6E-D916-8149-9259-0D5520AF1504}" type="presOf" srcId="{7EA26E3B-90FD-C04C-A202-4826F26E25EE}" destId="{BCC79249-0D50-794D-A02C-EE040241D37E}" srcOrd="0" destOrd="0" presId="urn:microsoft.com/office/officeart/2005/8/layout/list1"/>
    <dgm:cxn modelId="{E2A72C80-BD61-F04C-A760-146C268963DF}" type="presOf" srcId="{7EA26E3B-90FD-C04C-A202-4826F26E25EE}" destId="{BDBFD252-15C3-D84D-988B-BC2A5FF50BD5}" srcOrd="1" destOrd="0" presId="urn:microsoft.com/office/officeart/2005/8/layout/list1"/>
    <dgm:cxn modelId="{C3842A90-FA4C-3C42-8810-0405EBF3F29F}" srcId="{4000EFE3-79F7-3441-A46A-AB92DB8956F5}" destId="{7FF1D1CA-E476-4242-AE78-53F7353F565C}" srcOrd="1" destOrd="0" parTransId="{656E4A24-1828-704F-BF3F-1CE4366DE0B8}" sibTransId="{B545317A-01E2-484A-ADDD-E93F33DEEDD9}"/>
    <dgm:cxn modelId="{A51AF593-5D28-BA4A-BE6F-63D759D009F0}" type="presOf" srcId="{BA0F8594-8D19-444E-AA3E-DD01D9333DB1}" destId="{E90D0F78-D58A-0B46-AB00-87BB9845672D}" srcOrd="0" destOrd="0" presId="urn:microsoft.com/office/officeart/2005/8/layout/list1"/>
    <dgm:cxn modelId="{8ECE8099-AFF4-CE41-A8E0-D7D6EE336D1D}" type="presOf" srcId="{330D5067-AFED-AD47-8978-99021414F840}" destId="{FD5BA995-41D9-2E41-8FBC-253AA3A84FD7}" srcOrd="1" destOrd="0" presId="urn:microsoft.com/office/officeart/2005/8/layout/list1"/>
    <dgm:cxn modelId="{A96011AB-D1A0-2B49-B5D1-04647AE12856}" srcId="{4000EFE3-79F7-3441-A46A-AB92DB8956F5}" destId="{7EA26E3B-90FD-C04C-A202-4826F26E25EE}" srcOrd="3" destOrd="0" parTransId="{D973BBD4-7867-8641-AB14-99E2E56EE57E}" sibTransId="{4D02CB99-4A5A-D049-9A3C-1B96D7F76E91}"/>
    <dgm:cxn modelId="{7F0FACAC-3359-3749-8253-AA643C149B83}" type="presOf" srcId="{67AF2F67-5E21-4B4D-86F6-F7ECE4E6A5BA}" destId="{ED40CC4C-4BF3-3B4D-BCE5-85E5DE6A5239}" srcOrd="0" destOrd="0" presId="urn:microsoft.com/office/officeart/2005/8/layout/list1"/>
    <dgm:cxn modelId="{A99BEBFF-9EC0-CD46-A59D-2CEF3F26A1F9}" type="presOf" srcId="{BA0F8594-8D19-444E-AA3E-DD01D9333DB1}" destId="{9A4234F4-1D59-734D-B689-B5F659A6FBEF}" srcOrd="1" destOrd="0" presId="urn:microsoft.com/office/officeart/2005/8/layout/list1"/>
    <dgm:cxn modelId="{3204EB01-F091-FD42-849D-D4D407F83562}" type="presParOf" srcId="{12C2BD8F-666D-4140-A450-EFE404C47AFF}" destId="{81A3B5EA-51C2-7147-881D-B146304B0ECE}" srcOrd="0" destOrd="0" presId="urn:microsoft.com/office/officeart/2005/8/layout/list1"/>
    <dgm:cxn modelId="{CFA29743-B35E-BB47-9FA9-495406609401}" type="presParOf" srcId="{81A3B5EA-51C2-7147-881D-B146304B0ECE}" destId="{EDD04C1D-F349-234F-9606-5C618C2CA289}" srcOrd="0" destOrd="0" presId="urn:microsoft.com/office/officeart/2005/8/layout/list1"/>
    <dgm:cxn modelId="{20F20ED4-E112-E94D-8A49-E61CDA14024F}" type="presParOf" srcId="{81A3B5EA-51C2-7147-881D-B146304B0ECE}" destId="{9E0511F6-AFCA-314D-A6D9-3555A1DB1956}" srcOrd="1" destOrd="0" presId="urn:microsoft.com/office/officeart/2005/8/layout/list1"/>
    <dgm:cxn modelId="{93C1C2A4-815A-9C4E-B491-0B11A9A4C581}" type="presParOf" srcId="{12C2BD8F-666D-4140-A450-EFE404C47AFF}" destId="{89FFCE7D-DC24-4649-AC42-17F17ED32043}" srcOrd="1" destOrd="0" presId="urn:microsoft.com/office/officeart/2005/8/layout/list1"/>
    <dgm:cxn modelId="{59158D69-6DD9-0E45-A1AD-1DA53CA8CB58}" type="presParOf" srcId="{12C2BD8F-666D-4140-A450-EFE404C47AFF}" destId="{C0913252-75B9-C84E-8198-CDF9186EA32A}" srcOrd="2" destOrd="0" presId="urn:microsoft.com/office/officeart/2005/8/layout/list1"/>
    <dgm:cxn modelId="{D898DA58-73A4-8D44-BC3D-2435434E0136}" type="presParOf" srcId="{12C2BD8F-666D-4140-A450-EFE404C47AFF}" destId="{FB9EBDAE-FF61-1246-BC73-2039DF03F1FB}" srcOrd="3" destOrd="0" presId="urn:microsoft.com/office/officeart/2005/8/layout/list1"/>
    <dgm:cxn modelId="{991E0D42-EC87-E449-BFAE-99488641DA36}" type="presParOf" srcId="{12C2BD8F-666D-4140-A450-EFE404C47AFF}" destId="{09D33F3D-8365-314C-A7E4-E220116CA81A}" srcOrd="4" destOrd="0" presId="urn:microsoft.com/office/officeart/2005/8/layout/list1"/>
    <dgm:cxn modelId="{D719DEC1-3946-B64E-8923-0DF23EBF5518}" type="presParOf" srcId="{09D33F3D-8365-314C-A7E4-E220116CA81A}" destId="{86E32A88-2738-0B4A-90D0-88DE1D4BE807}" srcOrd="0" destOrd="0" presId="urn:microsoft.com/office/officeart/2005/8/layout/list1"/>
    <dgm:cxn modelId="{5790EACA-4ED0-BE4E-8870-C9790A3B5410}" type="presParOf" srcId="{09D33F3D-8365-314C-A7E4-E220116CA81A}" destId="{CD80DC11-904A-2943-B7CE-05F1A0875ECC}" srcOrd="1" destOrd="0" presId="urn:microsoft.com/office/officeart/2005/8/layout/list1"/>
    <dgm:cxn modelId="{6AA07EC2-BCB6-8D46-9FE1-0C14A218A617}" type="presParOf" srcId="{12C2BD8F-666D-4140-A450-EFE404C47AFF}" destId="{7C10A94D-5467-8645-87D1-88C255086B81}" srcOrd="5" destOrd="0" presId="urn:microsoft.com/office/officeart/2005/8/layout/list1"/>
    <dgm:cxn modelId="{1F30CBA6-4B93-A14C-806E-3C1F5AF7AECD}" type="presParOf" srcId="{12C2BD8F-666D-4140-A450-EFE404C47AFF}" destId="{ACAE395E-F102-5D4D-8E57-267717DDAD2F}" srcOrd="6" destOrd="0" presId="urn:microsoft.com/office/officeart/2005/8/layout/list1"/>
    <dgm:cxn modelId="{8E719447-79E7-3744-BE15-491AD10CA42E}" type="presParOf" srcId="{12C2BD8F-666D-4140-A450-EFE404C47AFF}" destId="{588D45AE-7A21-C445-8DAF-DCE111B73198}" srcOrd="7" destOrd="0" presId="urn:microsoft.com/office/officeart/2005/8/layout/list1"/>
    <dgm:cxn modelId="{75001D90-9885-E949-9670-C433785D3DFE}" type="presParOf" srcId="{12C2BD8F-666D-4140-A450-EFE404C47AFF}" destId="{D006815A-C8C9-C248-BB93-6B4E4ABEA99E}" srcOrd="8" destOrd="0" presId="urn:microsoft.com/office/officeart/2005/8/layout/list1"/>
    <dgm:cxn modelId="{D2414AD2-7553-9648-A8A0-97C7B60AB0A7}" type="presParOf" srcId="{D006815A-C8C9-C248-BB93-6B4E4ABEA99E}" destId="{E90D0F78-D58A-0B46-AB00-87BB9845672D}" srcOrd="0" destOrd="0" presId="urn:microsoft.com/office/officeart/2005/8/layout/list1"/>
    <dgm:cxn modelId="{F8850BB6-9485-5D4D-9D1F-D8308E96BB59}" type="presParOf" srcId="{D006815A-C8C9-C248-BB93-6B4E4ABEA99E}" destId="{9A4234F4-1D59-734D-B689-B5F659A6FBEF}" srcOrd="1" destOrd="0" presId="urn:microsoft.com/office/officeart/2005/8/layout/list1"/>
    <dgm:cxn modelId="{1F0DE816-C5B3-1E4D-BB4A-66C4512B868C}" type="presParOf" srcId="{12C2BD8F-666D-4140-A450-EFE404C47AFF}" destId="{AA198F6B-3972-DC4C-937D-C81005C84A75}" srcOrd="9" destOrd="0" presId="urn:microsoft.com/office/officeart/2005/8/layout/list1"/>
    <dgm:cxn modelId="{10751E35-7961-AC4D-A65D-C122DE39BC68}" type="presParOf" srcId="{12C2BD8F-666D-4140-A450-EFE404C47AFF}" destId="{FB57C5D7-7209-4A46-9019-8EBD31726077}" srcOrd="10" destOrd="0" presId="urn:microsoft.com/office/officeart/2005/8/layout/list1"/>
    <dgm:cxn modelId="{B62010BC-6548-A449-A0F0-3689BE6CEEDF}" type="presParOf" srcId="{12C2BD8F-666D-4140-A450-EFE404C47AFF}" destId="{C32E8C50-A2B9-B44A-AB78-9DE2B9568E49}" srcOrd="11" destOrd="0" presId="urn:microsoft.com/office/officeart/2005/8/layout/list1"/>
    <dgm:cxn modelId="{0DEEAB1C-B54C-2140-BC2B-9A301ED86994}" type="presParOf" srcId="{12C2BD8F-666D-4140-A450-EFE404C47AFF}" destId="{27BA08B8-E2E6-2441-B149-7B0E4E058BC2}" srcOrd="12" destOrd="0" presId="urn:microsoft.com/office/officeart/2005/8/layout/list1"/>
    <dgm:cxn modelId="{C0FED10F-F031-2D4D-9A1A-34415658FF24}" type="presParOf" srcId="{27BA08B8-E2E6-2441-B149-7B0E4E058BC2}" destId="{BCC79249-0D50-794D-A02C-EE040241D37E}" srcOrd="0" destOrd="0" presId="urn:microsoft.com/office/officeart/2005/8/layout/list1"/>
    <dgm:cxn modelId="{B9BBCCB7-B6DA-D14C-BB5E-A71AB09C5684}" type="presParOf" srcId="{27BA08B8-E2E6-2441-B149-7B0E4E058BC2}" destId="{BDBFD252-15C3-D84D-988B-BC2A5FF50BD5}" srcOrd="1" destOrd="0" presId="urn:microsoft.com/office/officeart/2005/8/layout/list1"/>
    <dgm:cxn modelId="{5827A5FE-4590-0447-810A-DA80481BF53B}" type="presParOf" srcId="{12C2BD8F-666D-4140-A450-EFE404C47AFF}" destId="{06F1B3DC-B55E-DA41-A92A-3BF4573EB6C6}" srcOrd="13" destOrd="0" presId="urn:microsoft.com/office/officeart/2005/8/layout/list1"/>
    <dgm:cxn modelId="{BBAE4FB0-D4A4-2240-976F-D193527FEAE0}" type="presParOf" srcId="{12C2BD8F-666D-4140-A450-EFE404C47AFF}" destId="{FE533298-97EC-D34D-8E48-B2D55B173788}" srcOrd="14" destOrd="0" presId="urn:microsoft.com/office/officeart/2005/8/layout/list1"/>
    <dgm:cxn modelId="{651F720D-CA0A-184F-9774-4B574F2AC808}" type="presParOf" srcId="{12C2BD8F-666D-4140-A450-EFE404C47AFF}" destId="{E7CC45F4-7AA1-2643-9677-BA833EFC2B87}" srcOrd="15" destOrd="0" presId="urn:microsoft.com/office/officeart/2005/8/layout/list1"/>
    <dgm:cxn modelId="{A75094C8-D6D7-2940-901B-04D2D4250943}" type="presParOf" srcId="{12C2BD8F-666D-4140-A450-EFE404C47AFF}" destId="{1304669E-48FD-1F40-ACF8-EF4CA100F3CC}" srcOrd="16" destOrd="0" presId="urn:microsoft.com/office/officeart/2005/8/layout/list1"/>
    <dgm:cxn modelId="{B40138A8-6DA3-0A4E-A73E-15EFB22EC21E}" type="presParOf" srcId="{1304669E-48FD-1F40-ACF8-EF4CA100F3CC}" destId="{ED40CC4C-4BF3-3B4D-BCE5-85E5DE6A5239}" srcOrd="0" destOrd="0" presId="urn:microsoft.com/office/officeart/2005/8/layout/list1"/>
    <dgm:cxn modelId="{6EBAF0AB-217C-F547-B9E9-6324C1C2FA78}" type="presParOf" srcId="{1304669E-48FD-1F40-ACF8-EF4CA100F3CC}" destId="{093AE73A-CB79-F443-A5F7-333F0246A614}" srcOrd="1" destOrd="0" presId="urn:microsoft.com/office/officeart/2005/8/layout/list1"/>
    <dgm:cxn modelId="{54AFF9EE-6A8A-924F-B6A1-FB694BF6D266}" type="presParOf" srcId="{12C2BD8F-666D-4140-A450-EFE404C47AFF}" destId="{8BA68EBF-CAF7-134B-B30D-48787838AA7D}" srcOrd="17" destOrd="0" presId="urn:microsoft.com/office/officeart/2005/8/layout/list1"/>
    <dgm:cxn modelId="{EB73DDAA-9B7F-FF48-87A8-8FA44ADAAB6D}" type="presParOf" srcId="{12C2BD8F-666D-4140-A450-EFE404C47AFF}" destId="{D53CDB47-37ED-A646-878F-02B40F8A4F16}" srcOrd="18" destOrd="0" presId="urn:microsoft.com/office/officeart/2005/8/layout/list1"/>
    <dgm:cxn modelId="{F4636962-6D01-D541-9047-2C9913FA55C4}" type="presParOf" srcId="{12C2BD8F-666D-4140-A450-EFE404C47AFF}" destId="{591F025A-0D59-E141-B598-C71E8FFB82E9}" srcOrd="19" destOrd="0" presId="urn:microsoft.com/office/officeart/2005/8/layout/list1"/>
    <dgm:cxn modelId="{AE5AA041-A52F-B540-ACBD-E244E419CECD}" type="presParOf" srcId="{12C2BD8F-666D-4140-A450-EFE404C47AFF}" destId="{EE99DAC8-17D5-B641-9A6B-B00EBF829160}" srcOrd="20" destOrd="0" presId="urn:microsoft.com/office/officeart/2005/8/layout/list1"/>
    <dgm:cxn modelId="{12E50D6C-959F-044A-BFCB-12553AB8079A}" type="presParOf" srcId="{EE99DAC8-17D5-B641-9A6B-B00EBF829160}" destId="{0F37ECAC-4064-8745-A907-405426B25059}" srcOrd="0" destOrd="0" presId="urn:microsoft.com/office/officeart/2005/8/layout/list1"/>
    <dgm:cxn modelId="{0F0FFFFF-675D-9B4D-AEC0-2429B9D3C923}" type="presParOf" srcId="{EE99DAC8-17D5-B641-9A6B-B00EBF829160}" destId="{FD5BA995-41D9-2E41-8FBC-253AA3A84FD7}" srcOrd="1" destOrd="0" presId="urn:microsoft.com/office/officeart/2005/8/layout/list1"/>
    <dgm:cxn modelId="{E4221CE2-F624-D34F-80A9-1A30B1AA564B}" type="presParOf" srcId="{12C2BD8F-666D-4140-A450-EFE404C47AFF}" destId="{AFB8EFD2-46BC-6341-8CA6-15558DDB1530}" srcOrd="21" destOrd="0" presId="urn:microsoft.com/office/officeart/2005/8/layout/list1"/>
    <dgm:cxn modelId="{13479FEE-AC04-B549-A5C6-B5358FB0517F}" type="presParOf" srcId="{12C2BD8F-666D-4140-A450-EFE404C47AFF}" destId="{C810221A-EAA1-C844-8A4E-C8AC65D5BCB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BCD44F-8B57-1545-8A10-4E61EB08F2EB}" type="doc">
      <dgm:prSet loTypeId="urn:microsoft.com/office/officeart/2005/8/layout/list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0F1C50-212D-9946-AACE-8DD8EF9F588A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/>
            <a:t>Early dates</a:t>
          </a:r>
        </a:p>
      </dgm:t>
    </dgm:pt>
    <dgm:pt modelId="{2C334D20-FE1B-A442-9A12-8CF74C14BC6B}" type="parTrans" cxnId="{382D72F7-C6BD-CB45-8956-E773B2C7AC3B}">
      <dgm:prSet/>
      <dgm:spPr/>
      <dgm:t>
        <a:bodyPr/>
        <a:lstStyle/>
        <a:p>
          <a:endParaRPr lang="en-US"/>
        </a:p>
      </dgm:t>
    </dgm:pt>
    <dgm:pt modelId="{2410A546-98AC-5448-8C7E-04466212FCE1}" type="sibTrans" cxnId="{382D72F7-C6BD-CB45-8956-E773B2C7AC3B}">
      <dgm:prSet/>
      <dgm:spPr/>
      <dgm:t>
        <a:bodyPr/>
        <a:lstStyle/>
        <a:p>
          <a:endParaRPr lang="en-US"/>
        </a:p>
      </dgm:t>
    </dgm:pt>
    <dgm:pt modelId="{F40290B8-603A-D847-B4C2-9E7D353D28F4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/>
            <a:t>Late dates</a:t>
          </a:r>
        </a:p>
      </dgm:t>
    </dgm:pt>
    <dgm:pt modelId="{AD7CB3BB-170E-D040-AE81-FA935DC4E4EA}" type="parTrans" cxnId="{BFF7B62F-6948-7145-AEBF-0B9E8CBD8DE0}">
      <dgm:prSet/>
      <dgm:spPr/>
      <dgm:t>
        <a:bodyPr/>
        <a:lstStyle/>
        <a:p>
          <a:endParaRPr lang="en-US"/>
        </a:p>
      </dgm:t>
    </dgm:pt>
    <dgm:pt modelId="{972523D6-E895-0D46-8B33-FFD17B1A406F}" type="sibTrans" cxnId="{BFF7B62F-6948-7145-AEBF-0B9E8CBD8DE0}">
      <dgm:prSet/>
      <dgm:spPr/>
      <dgm:t>
        <a:bodyPr/>
        <a:lstStyle/>
        <a:p>
          <a:endParaRPr lang="en-US"/>
        </a:p>
      </dgm:t>
    </dgm:pt>
    <dgm:pt modelId="{DF60A123-DA7A-164F-9EB2-D1AB57903ACF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n-US" dirty="0"/>
            <a:t>Float</a:t>
          </a:r>
        </a:p>
      </dgm:t>
    </dgm:pt>
    <dgm:pt modelId="{1039C235-A0A9-C542-8D63-883D940A8068}" type="parTrans" cxnId="{180CBC13-A5C0-C941-AA8B-E19A92E95864}">
      <dgm:prSet/>
      <dgm:spPr/>
      <dgm:t>
        <a:bodyPr/>
        <a:lstStyle/>
        <a:p>
          <a:endParaRPr lang="en-US"/>
        </a:p>
      </dgm:t>
    </dgm:pt>
    <dgm:pt modelId="{9508FF5C-1DE2-D84E-BB91-AD2F245A082B}" type="sibTrans" cxnId="{180CBC13-A5C0-C941-AA8B-E19A92E95864}">
      <dgm:prSet/>
      <dgm:spPr/>
      <dgm:t>
        <a:bodyPr/>
        <a:lstStyle/>
        <a:p>
          <a:endParaRPr lang="en-US"/>
        </a:p>
      </dgm:t>
    </dgm:pt>
    <dgm:pt modelId="{8C1C4C17-9372-064D-8CC9-027E2564649F}">
      <dgm:prSet/>
      <dgm:spPr/>
      <dgm:t>
        <a:bodyPr/>
        <a:lstStyle/>
        <a:p>
          <a:pPr rtl="0"/>
          <a:r>
            <a:rPr lang="en-US" dirty="0"/>
            <a:t>Cost Integration</a:t>
          </a:r>
        </a:p>
      </dgm:t>
    </dgm:pt>
    <dgm:pt modelId="{F5373C9E-5EB0-3749-929B-3B78F2412E3B}" type="parTrans" cxnId="{2B8260AD-979F-AB41-BAA2-460E8CA9D4FC}">
      <dgm:prSet/>
      <dgm:spPr/>
      <dgm:t>
        <a:bodyPr/>
        <a:lstStyle/>
        <a:p>
          <a:endParaRPr lang="en-US"/>
        </a:p>
      </dgm:t>
    </dgm:pt>
    <dgm:pt modelId="{3DA5BE8C-DFC9-614F-A7FA-32A657A88C06}" type="sibTrans" cxnId="{2B8260AD-979F-AB41-BAA2-460E8CA9D4FC}">
      <dgm:prSet/>
      <dgm:spPr/>
      <dgm:t>
        <a:bodyPr/>
        <a:lstStyle/>
        <a:p>
          <a:endParaRPr lang="en-US"/>
        </a:p>
      </dgm:t>
    </dgm:pt>
    <dgm:pt modelId="{8068DB5D-6139-294C-B604-5C7021E51FDA}">
      <dgm:prSet/>
      <dgm:spPr/>
      <dgm:t>
        <a:bodyPr/>
        <a:lstStyle/>
        <a:p>
          <a:pPr rtl="0"/>
          <a:r>
            <a:rPr lang="en-US" dirty="0"/>
            <a:t>Required resources</a:t>
          </a:r>
        </a:p>
      </dgm:t>
    </dgm:pt>
    <dgm:pt modelId="{D5363125-6979-6E4F-A789-D56EF2A149FA}" type="parTrans" cxnId="{34127959-93CF-D64C-8B6A-C914D9E628E8}">
      <dgm:prSet/>
      <dgm:spPr/>
      <dgm:t>
        <a:bodyPr/>
        <a:lstStyle/>
        <a:p>
          <a:endParaRPr lang="en-US"/>
        </a:p>
      </dgm:t>
    </dgm:pt>
    <dgm:pt modelId="{742607AC-0019-CA40-970D-C2C67F2402F6}" type="sibTrans" cxnId="{34127959-93CF-D64C-8B6A-C914D9E628E8}">
      <dgm:prSet/>
      <dgm:spPr/>
      <dgm:t>
        <a:bodyPr/>
        <a:lstStyle/>
        <a:p>
          <a:endParaRPr lang="en-US"/>
        </a:p>
      </dgm:t>
    </dgm:pt>
    <dgm:pt modelId="{13D5750F-8E33-0A49-B34B-D20FA0D51C1B}">
      <dgm:prSet/>
      <dgm:spPr/>
      <dgm:t>
        <a:bodyPr/>
        <a:lstStyle/>
        <a:p>
          <a:pPr rtl="0"/>
          <a:r>
            <a:rPr lang="en-US" dirty="0"/>
            <a:t>Baseline compliance</a:t>
          </a:r>
        </a:p>
      </dgm:t>
    </dgm:pt>
    <dgm:pt modelId="{E527808A-2FD2-FD44-AEEE-A80F059CC2D0}" type="parTrans" cxnId="{9E44B0E7-2C54-3245-AC4C-9718DB06862C}">
      <dgm:prSet/>
      <dgm:spPr/>
      <dgm:t>
        <a:bodyPr/>
        <a:lstStyle/>
        <a:p>
          <a:endParaRPr lang="en-US"/>
        </a:p>
      </dgm:t>
    </dgm:pt>
    <dgm:pt modelId="{4D6B9CF1-E335-0A49-8D44-D27035757FD6}" type="sibTrans" cxnId="{9E44B0E7-2C54-3245-AC4C-9718DB06862C}">
      <dgm:prSet/>
      <dgm:spPr/>
      <dgm:t>
        <a:bodyPr/>
        <a:lstStyle/>
        <a:p>
          <a:endParaRPr lang="en-US"/>
        </a:p>
      </dgm:t>
    </dgm:pt>
    <dgm:pt modelId="{A4F6062E-82F5-5148-829C-3E5C6EBFEC29}" type="pres">
      <dgm:prSet presAssocID="{1BBCD44F-8B57-1545-8A10-4E61EB08F2EB}" presName="linear" presStyleCnt="0">
        <dgm:presLayoutVars>
          <dgm:dir/>
          <dgm:animLvl val="lvl"/>
          <dgm:resizeHandles val="exact"/>
        </dgm:presLayoutVars>
      </dgm:prSet>
      <dgm:spPr/>
    </dgm:pt>
    <dgm:pt modelId="{3FA04AB1-E3ED-C442-B4F8-6BEB423BE7F9}" type="pres">
      <dgm:prSet presAssocID="{1C0F1C50-212D-9946-AACE-8DD8EF9F588A}" presName="parentLin" presStyleCnt="0"/>
      <dgm:spPr/>
    </dgm:pt>
    <dgm:pt modelId="{21F17B15-29B9-6949-94FE-5177AF37B35E}" type="pres">
      <dgm:prSet presAssocID="{1C0F1C50-212D-9946-AACE-8DD8EF9F588A}" presName="parentLeftMargin" presStyleLbl="node1" presStyleIdx="0" presStyleCnt="6"/>
      <dgm:spPr/>
    </dgm:pt>
    <dgm:pt modelId="{C4A8CB23-1DAE-B549-8D40-F8EB0A3FC507}" type="pres">
      <dgm:prSet presAssocID="{1C0F1C50-212D-9946-AACE-8DD8EF9F588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E48D1D0-5135-2F4C-B35E-ED9790633665}" type="pres">
      <dgm:prSet presAssocID="{1C0F1C50-212D-9946-AACE-8DD8EF9F588A}" presName="negativeSpace" presStyleCnt="0"/>
      <dgm:spPr/>
    </dgm:pt>
    <dgm:pt modelId="{065B6112-7045-6742-B79E-54BEB550AE04}" type="pres">
      <dgm:prSet presAssocID="{1C0F1C50-212D-9946-AACE-8DD8EF9F588A}" presName="childText" presStyleLbl="conFgAcc1" presStyleIdx="0" presStyleCnt="6">
        <dgm:presLayoutVars>
          <dgm:bulletEnabled val="1"/>
        </dgm:presLayoutVars>
      </dgm:prSet>
      <dgm:spPr/>
    </dgm:pt>
    <dgm:pt modelId="{B39B4731-2E18-2E44-BCAB-73A6ABE23155}" type="pres">
      <dgm:prSet presAssocID="{2410A546-98AC-5448-8C7E-04466212FCE1}" presName="spaceBetweenRectangles" presStyleCnt="0"/>
      <dgm:spPr/>
    </dgm:pt>
    <dgm:pt modelId="{AB977DD5-6432-9A45-9D13-5FD8CD5B91FC}" type="pres">
      <dgm:prSet presAssocID="{F40290B8-603A-D847-B4C2-9E7D353D28F4}" presName="parentLin" presStyleCnt="0"/>
      <dgm:spPr/>
    </dgm:pt>
    <dgm:pt modelId="{19902297-366A-384B-BB37-021DA66AFC11}" type="pres">
      <dgm:prSet presAssocID="{F40290B8-603A-D847-B4C2-9E7D353D28F4}" presName="parentLeftMargin" presStyleLbl="node1" presStyleIdx="0" presStyleCnt="6"/>
      <dgm:spPr/>
    </dgm:pt>
    <dgm:pt modelId="{0461DE01-F38F-D042-BB9C-BC6AC6693A2D}" type="pres">
      <dgm:prSet presAssocID="{F40290B8-603A-D847-B4C2-9E7D353D28F4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792A577-0091-5D46-A07E-EBB992C0CA6D}" type="pres">
      <dgm:prSet presAssocID="{F40290B8-603A-D847-B4C2-9E7D353D28F4}" presName="negativeSpace" presStyleCnt="0"/>
      <dgm:spPr/>
    </dgm:pt>
    <dgm:pt modelId="{3E9528C6-BB5E-4B49-A8DE-C91F3B579756}" type="pres">
      <dgm:prSet presAssocID="{F40290B8-603A-D847-B4C2-9E7D353D28F4}" presName="childText" presStyleLbl="conFgAcc1" presStyleIdx="1" presStyleCnt="6">
        <dgm:presLayoutVars>
          <dgm:bulletEnabled val="1"/>
        </dgm:presLayoutVars>
      </dgm:prSet>
      <dgm:spPr/>
    </dgm:pt>
    <dgm:pt modelId="{6CFEB612-37EB-684A-B1C6-DBDFF4CF968C}" type="pres">
      <dgm:prSet presAssocID="{972523D6-E895-0D46-8B33-FFD17B1A406F}" presName="spaceBetweenRectangles" presStyleCnt="0"/>
      <dgm:spPr/>
    </dgm:pt>
    <dgm:pt modelId="{A628C5ED-FE94-BB4A-AC08-C320327CFAE1}" type="pres">
      <dgm:prSet presAssocID="{DF60A123-DA7A-164F-9EB2-D1AB57903ACF}" presName="parentLin" presStyleCnt="0"/>
      <dgm:spPr/>
    </dgm:pt>
    <dgm:pt modelId="{9B24E8BD-3033-3943-A2F2-6D2237A39990}" type="pres">
      <dgm:prSet presAssocID="{DF60A123-DA7A-164F-9EB2-D1AB57903ACF}" presName="parentLeftMargin" presStyleLbl="node1" presStyleIdx="1" presStyleCnt="6"/>
      <dgm:spPr/>
    </dgm:pt>
    <dgm:pt modelId="{9E30FD82-7EBA-CD40-B462-5426243387AE}" type="pres">
      <dgm:prSet presAssocID="{DF60A123-DA7A-164F-9EB2-D1AB57903AC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7021598-1418-AA43-B673-6995ACDD3593}" type="pres">
      <dgm:prSet presAssocID="{DF60A123-DA7A-164F-9EB2-D1AB57903ACF}" presName="negativeSpace" presStyleCnt="0"/>
      <dgm:spPr/>
    </dgm:pt>
    <dgm:pt modelId="{4D578B7F-EB07-FC4D-8E9D-BE5DD779F8AF}" type="pres">
      <dgm:prSet presAssocID="{DF60A123-DA7A-164F-9EB2-D1AB57903ACF}" presName="childText" presStyleLbl="conFgAcc1" presStyleIdx="2" presStyleCnt="6">
        <dgm:presLayoutVars>
          <dgm:bulletEnabled val="1"/>
        </dgm:presLayoutVars>
      </dgm:prSet>
      <dgm:spPr/>
    </dgm:pt>
    <dgm:pt modelId="{4B6630E4-BBF0-1045-9C89-D9AB7CF036EE}" type="pres">
      <dgm:prSet presAssocID="{9508FF5C-1DE2-D84E-BB91-AD2F245A082B}" presName="spaceBetweenRectangles" presStyleCnt="0"/>
      <dgm:spPr/>
    </dgm:pt>
    <dgm:pt modelId="{A3C10BD4-16BE-154B-8CD8-460D4C70B0D2}" type="pres">
      <dgm:prSet presAssocID="{8C1C4C17-9372-064D-8CC9-027E2564649F}" presName="parentLin" presStyleCnt="0"/>
      <dgm:spPr/>
    </dgm:pt>
    <dgm:pt modelId="{81BF215A-537D-4C4E-BCC0-4F2438E8941B}" type="pres">
      <dgm:prSet presAssocID="{8C1C4C17-9372-064D-8CC9-027E2564649F}" presName="parentLeftMargin" presStyleLbl="node1" presStyleIdx="2" presStyleCnt="6"/>
      <dgm:spPr/>
    </dgm:pt>
    <dgm:pt modelId="{362BBFF9-0916-AA4A-B32D-5D189BAEB993}" type="pres">
      <dgm:prSet presAssocID="{8C1C4C17-9372-064D-8CC9-027E2564649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E6AE3CB-240D-F04D-A5D8-CD87680CF5FC}" type="pres">
      <dgm:prSet presAssocID="{8C1C4C17-9372-064D-8CC9-027E2564649F}" presName="negativeSpace" presStyleCnt="0"/>
      <dgm:spPr/>
    </dgm:pt>
    <dgm:pt modelId="{01DD0447-A628-9848-B6CB-3CA746E43F82}" type="pres">
      <dgm:prSet presAssocID="{8C1C4C17-9372-064D-8CC9-027E2564649F}" presName="childText" presStyleLbl="conFgAcc1" presStyleIdx="3" presStyleCnt="6">
        <dgm:presLayoutVars>
          <dgm:bulletEnabled val="1"/>
        </dgm:presLayoutVars>
      </dgm:prSet>
      <dgm:spPr/>
    </dgm:pt>
    <dgm:pt modelId="{9A014AEE-2D22-7942-8632-2280902445CF}" type="pres">
      <dgm:prSet presAssocID="{3DA5BE8C-DFC9-614F-A7FA-32A657A88C06}" presName="spaceBetweenRectangles" presStyleCnt="0"/>
      <dgm:spPr/>
    </dgm:pt>
    <dgm:pt modelId="{E11FE456-994E-1348-9747-2D9ABCFC1F39}" type="pres">
      <dgm:prSet presAssocID="{8068DB5D-6139-294C-B604-5C7021E51FDA}" presName="parentLin" presStyleCnt="0"/>
      <dgm:spPr/>
    </dgm:pt>
    <dgm:pt modelId="{832FA0F2-1631-0F45-9F9A-86025834B940}" type="pres">
      <dgm:prSet presAssocID="{8068DB5D-6139-294C-B604-5C7021E51FDA}" presName="parentLeftMargin" presStyleLbl="node1" presStyleIdx="3" presStyleCnt="6"/>
      <dgm:spPr/>
    </dgm:pt>
    <dgm:pt modelId="{C2A0A759-4DED-384E-9D85-912AF975B755}" type="pres">
      <dgm:prSet presAssocID="{8068DB5D-6139-294C-B604-5C7021E51FD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9CD785A-2C3C-FC4F-85CE-900BCF838C87}" type="pres">
      <dgm:prSet presAssocID="{8068DB5D-6139-294C-B604-5C7021E51FDA}" presName="negativeSpace" presStyleCnt="0"/>
      <dgm:spPr/>
    </dgm:pt>
    <dgm:pt modelId="{97D4B3B9-FDAD-B74B-8E37-188E865C46C3}" type="pres">
      <dgm:prSet presAssocID="{8068DB5D-6139-294C-B604-5C7021E51FDA}" presName="childText" presStyleLbl="conFgAcc1" presStyleIdx="4" presStyleCnt="6">
        <dgm:presLayoutVars>
          <dgm:bulletEnabled val="1"/>
        </dgm:presLayoutVars>
      </dgm:prSet>
      <dgm:spPr/>
    </dgm:pt>
    <dgm:pt modelId="{DA6E9C38-AEA6-5848-AB54-3C1365912C35}" type="pres">
      <dgm:prSet presAssocID="{742607AC-0019-CA40-970D-C2C67F2402F6}" presName="spaceBetweenRectangles" presStyleCnt="0"/>
      <dgm:spPr/>
    </dgm:pt>
    <dgm:pt modelId="{870B489C-C64C-794B-ADED-8BEAF3D15873}" type="pres">
      <dgm:prSet presAssocID="{13D5750F-8E33-0A49-B34B-D20FA0D51C1B}" presName="parentLin" presStyleCnt="0"/>
      <dgm:spPr/>
    </dgm:pt>
    <dgm:pt modelId="{DF258EFB-C831-E744-896A-FDB9B5B2EDE4}" type="pres">
      <dgm:prSet presAssocID="{13D5750F-8E33-0A49-B34B-D20FA0D51C1B}" presName="parentLeftMargin" presStyleLbl="node1" presStyleIdx="4" presStyleCnt="6"/>
      <dgm:spPr/>
    </dgm:pt>
    <dgm:pt modelId="{8CCF2AA5-146B-F64F-8ECB-F548A1D5F424}" type="pres">
      <dgm:prSet presAssocID="{13D5750F-8E33-0A49-B34B-D20FA0D51C1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846C0CA6-97D6-804F-85AA-CBFE4A6365EB}" type="pres">
      <dgm:prSet presAssocID="{13D5750F-8E33-0A49-B34B-D20FA0D51C1B}" presName="negativeSpace" presStyleCnt="0"/>
      <dgm:spPr/>
    </dgm:pt>
    <dgm:pt modelId="{1DD943FC-35E5-D642-8846-C670990AA268}" type="pres">
      <dgm:prSet presAssocID="{13D5750F-8E33-0A49-B34B-D20FA0D51C1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3DCA3700-AE15-4A43-8035-099165634650}" type="presOf" srcId="{DF60A123-DA7A-164F-9EB2-D1AB57903ACF}" destId="{9B24E8BD-3033-3943-A2F2-6D2237A39990}" srcOrd="0" destOrd="0" presId="urn:microsoft.com/office/officeart/2005/8/layout/list1"/>
    <dgm:cxn modelId="{180CBC13-A5C0-C941-AA8B-E19A92E95864}" srcId="{1BBCD44F-8B57-1545-8A10-4E61EB08F2EB}" destId="{DF60A123-DA7A-164F-9EB2-D1AB57903ACF}" srcOrd="2" destOrd="0" parTransId="{1039C235-A0A9-C542-8D63-883D940A8068}" sibTransId="{9508FF5C-1DE2-D84E-BB91-AD2F245A082B}"/>
    <dgm:cxn modelId="{4D41BE1D-2B4B-FA49-ADC9-C2847D4A32C9}" type="presOf" srcId="{1BBCD44F-8B57-1545-8A10-4E61EB08F2EB}" destId="{A4F6062E-82F5-5148-829C-3E5C6EBFEC29}" srcOrd="0" destOrd="0" presId="urn:microsoft.com/office/officeart/2005/8/layout/list1"/>
    <dgm:cxn modelId="{7A050723-1266-5241-B93E-6F285CFAC910}" type="presOf" srcId="{8068DB5D-6139-294C-B604-5C7021E51FDA}" destId="{C2A0A759-4DED-384E-9D85-912AF975B755}" srcOrd="1" destOrd="0" presId="urn:microsoft.com/office/officeart/2005/8/layout/list1"/>
    <dgm:cxn modelId="{C748842C-4DE1-6A4B-8D15-BC4CD54C6C4A}" type="presOf" srcId="{1C0F1C50-212D-9946-AACE-8DD8EF9F588A}" destId="{21F17B15-29B9-6949-94FE-5177AF37B35E}" srcOrd="0" destOrd="0" presId="urn:microsoft.com/office/officeart/2005/8/layout/list1"/>
    <dgm:cxn modelId="{BFF7B62F-6948-7145-AEBF-0B9E8CBD8DE0}" srcId="{1BBCD44F-8B57-1545-8A10-4E61EB08F2EB}" destId="{F40290B8-603A-D847-B4C2-9E7D353D28F4}" srcOrd="1" destOrd="0" parTransId="{AD7CB3BB-170E-D040-AE81-FA935DC4E4EA}" sibTransId="{972523D6-E895-0D46-8B33-FFD17B1A406F}"/>
    <dgm:cxn modelId="{1D5C2449-EBEA-D74A-8A71-5A28F5AB5FE5}" type="presOf" srcId="{8068DB5D-6139-294C-B604-5C7021E51FDA}" destId="{832FA0F2-1631-0F45-9F9A-86025834B940}" srcOrd="0" destOrd="0" presId="urn:microsoft.com/office/officeart/2005/8/layout/list1"/>
    <dgm:cxn modelId="{8D5C9A4D-94F7-CE42-9B5A-E35FCBE80CA1}" type="presOf" srcId="{8C1C4C17-9372-064D-8CC9-027E2564649F}" destId="{362BBFF9-0916-AA4A-B32D-5D189BAEB993}" srcOrd="1" destOrd="0" presId="urn:microsoft.com/office/officeart/2005/8/layout/list1"/>
    <dgm:cxn modelId="{6A1ADC58-21D4-0F44-8310-CFE0DD0ACC7A}" type="presOf" srcId="{DF60A123-DA7A-164F-9EB2-D1AB57903ACF}" destId="{9E30FD82-7EBA-CD40-B462-5426243387AE}" srcOrd="1" destOrd="0" presId="urn:microsoft.com/office/officeart/2005/8/layout/list1"/>
    <dgm:cxn modelId="{34127959-93CF-D64C-8B6A-C914D9E628E8}" srcId="{1BBCD44F-8B57-1545-8A10-4E61EB08F2EB}" destId="{8068DB5D-6139-294C-B604-5C7021E51FDA}" srcOrd="4" destOrd="0" parTransId="{D5363125-6979-6E4F-A789-D56EF2A149FA}" sibTransId="{742607AC-0019-CA40-970D-C2C67F2402F6}"/>
    <dgm:cxn modelId="{62A2B85C-EE54-4C47-B7CA-8843FFF0A85D}" type="presOf" srcId="{1C0F1C50-212D-9946-AACE-8DD8EF9F588A}" destId="{C4A8CB23-1DAE-B549-8D40-F8EB0A3FC507}" srcOrd="1" destOrd="0" presId="urn:microsoft.com/office/officeart/2005/8/layout/list1"/>
    <dgm:cxn modelId="{3AA1315E-BDA6-0541-A8D7-D9FA6D6936F0}" type="presOf" srcId="{13D5750F-8E33-0A49-B34B-D20FA0D51C1B}" destId="{8CCF2AA5-146B-F64F-8ECB-F548A1D5F424}" srcOrd="1" destOrd="0" presId="urn:microsoft.com/office/officeart/2005/8/layout/list1"/>
    <dgm:cxn modelId="{69136596-7670-694F-BF02-ACC34C5488BD}" type="presOf" srcId="{13D5750F-8E33-0A49-B34B-D20FA0D51C1B}" destId="{DF258EFB-C831-E744-896A-FDB9B5B2EDE4}" srcOrd="0" destOrd="0" presId="urn:microsoft.com/office/officeart/2005/8/layout/list1"/>
    <dgm:cxn modelId="{AF28B2A8-12CC-BD47-8F60-FC1C6E16B1BF}" type="presOf" srcId="{F40290B8-603A-D847-B4C2-9E7D353D28F4}" destId="{19902297-366A-384B-BB37-021DA66AFC11}" srcOrd="0" destOrd="0" presId="urn:microsoft.com/office/officeart/2005/8/layout/list1"/>
    <dgm:cxn modelId="{2B8260AD-979F-AB41-BAA2-460E8CA9D4FC}" srcId="{1BBCD44F-8B57-1545-8A10-4E61EB08F2EB}" destId="{8C1C4C17-9372-064D-8CC9-027E2564649F}" srcOrd="3" destOrd="0" parTransId="{F5373C9E-5EB0-3749-929B-3B78F2412E3B}" sibTransId="{3DA5BE8C-DFC9-614F-A7FA-32A657A88C06}"/>
    <dgm:cxn modelId="{76937FD1-2E8A-F248-8661-1F4E55081B67}" type="presOf" srcId="{F40290B8-603A-D847-B4C2-9E7D353D28F4}" destId="{0461DE01-F38F-D042-BB9C-BC6AC6693A2D}" srcOrd="1" destOrd="0" presId="urn:microsoft.com/office/officeart/2005/8/layout/list1"/>
    <dgm:cxn modelId="{9E44B0E7-2C54-3245-AC4C-9718DB06862C}" srcId="{1BBCD44F-8B57-1545-8A10-4E61EB08F2EB}" destId="{13D5750F-8E33-0A49-B34B-D20FA0D51C1B}" srcOrd="5" destOrd="0" parTransId="{E527808A-2FD2-FD44-AEEE-A80F059CC2D0}" sibTransId="{4D6B9CF1-E335-0A49-8D44-D27035757FD6}"/>
    <dgm:cxn modelId="{08B52EED-50AD-E441-8A63-449DBA0FC830}" type="presOf" srcId="{8C1C4C17-9372-064D-8CC9-027E2564649F}" destId="{81BF215A-537D-4C4E-BCC0-4F2438E8941B}" srcOrd="0" destOrd="0" presId="urn:microsoft.com/office/officeart/2005/8/layout/list1"/>
    <dgm:cxn modelId="{382D72F7-C6BD-CB45-8956-E773B2C7AC3B}" srcId="{1BBCD44F-8B57-1545-8A10-4E61EB08F2EB}" destId="{1C0F1C50-212D-9946-AACE-8DD8EF9F588A}" srcOrd="0" destOrd="0" parTransId="{2C334D20-FE1B-A442-9A12-8CF74C14BC6B}" sibTransId="{2410A546-98AC-5448-8C7E-04466212FCE1}"/>
    <dgm:cxn modelId="{0C735F92-7E1D-7041-B1AD-84A21AA8CD91}" type="presParOf" srcId="{A4F6062E-82F5-5148-829C-3E5C6EBFEC29}" destId="{3FA04AB1-E3ED-C442-B4F8-6BEB423BE7F9}" srcOrd="0" destOrd="0" presId="urn:microsoft.com/office/officeart/2005/8/layout/list1"/>
    <dgm:cxn modelId="{0A79A72E-86D8-F049-9A80-F3766B991430}" type="presParOf" srcId="{3FA04AB1-E3ED-C442-B4F8-6BEB423BE7F9}" destId="{21F17B15-29B9-6949-94FE-5177AF37B35E}" srcOrd="0" destOrd="0" presId="urn:microsoft.com/office/officeart/2005/8/layout/list1"/>
    <dgm:cxn modelId="{08069173-0609-2641-B42C-1FA18FAAC0DF}" type="presParOf" srcId="{3FA04AB1-E3ED-C442-B4F8-6BEB423BE7F9}" destId="{C4A8CB23-1DAE-B549-8D40-F8EB0A3FC507}" srcOrd="1" destOrd="0" presId="urn:microsoft.com/office/officeart/2005/8/layout/list1"/>
    <dgm:cxn modelId="{1AA46B27-2D5E-3B4F-BEE3-FA757A0A75F6}" type="presParOf" srcId="{A4F6062E-82F5-5148-829C-3E5C6EBFEC29}" destId="{0E48D1D0-5135-2F4C-B35E-ED9790633665}" srcOrd="1" destOrd="0" presId="urn:microsoft.com/office/officeart/2005/8/layout/list1"/>
    <dgm:cxn modelId="{C0BDAAD6-868D-FD49-B131-5666A48944ED}" type="presParOf" srcId="{A4F6062E-82F5-5148-829C-3E5C6EBFEC29}" destId="{065B6112-7045-6742-B79E-54BEB550AE04}" srcOrd="2" destOrd="0" presId="urn:microsoft.com/office/officeart/2005/8/layout/list1"/>
    <dgm:cxn modelId="{D77E5DB4-E172-EB4A-809F-62AF1F8FD947}" type="presParOf" srcId="{A4F6062E-82F5-5148-829C-3E5C6EBFEC29}" destId="{B39B4731-2E18-2E44-BCAB-73A6ABE23155}" srcOrd="3" destOrd="0" presId="urn:microsoft.com/office/officeart/2005/8/layout/list1"/>
    <dgm:cxn modelId="{C6E98B0E-E748-4541-A3E0-8DAC0E5413FE}" type="presParOf" srcId="{A4F6062E-82F5-5148-829C-3E5C6EBFEC29}" destId="{AB977DD5-6432-9A45-9D13-5FD8CD5B91FC}" srcOrd="4" destOrd="0" presId="urn:microsoft.com/office/officeart/2005/8/layout/list1"/>
    <dgm:cxn modelId="{568DEF1B-2FF6-4947-97AC-3E257B4D33EF}" type="presParOf" srcId="{AB977DD5-6432-9A45-9D13-5FD8CD5B91FC}" destId="{19902297-366A-384B-BB37-021DA66AFC11}" srcOrd="0" destOrd="0" presId="urn:microsoft.com/office/officeart/2005/8/layout/list1"/>
    <dgm:cxn modelId="{54140476-AA7A-9B43-B23B-7C5D8E3AC35E}" type="presParOf" srcId="{AB977DD5-6432-9A45-9D13-5FD8CD5B91FC}" destId="{0461DE01-F38F-D042-BB9C-BC6AC6693A2D}" srcOrd="1" destOrd="0" presId="urn:microsoft.com/office/officeart/2005/8/layout/list1"/>
    <dgm:cxn modelId="{800F79A5-944D-074A-97B7-CDF7D022DDEF}" type="presParOf" srcId="{A4F6062E-82F5-5148-829C-3E5C6EBFEC29}" destId="{0792A577-0091-5D46-A07E-EBB992C0CA6D}" srcOrd="5" destOrd="0" presId="urn:microsoft.com/office/officeart/2005/8/layout/list1"/>
    <dgm:cxn modelId="{BB321680-F238-3545-BFF4-F3C2720DDF5F}" type="presParOf" srcId="{A4F6062E-82F5-5148-829C-3E5C6EBFEC29}" destId="{3E9528C6-BB5E-4B49-A8DE-C91F3B579756}" srcOrd="6" destOrd="0" presId="urn:microsoft.com/office/officeart/2005/8/layout/list1"/>
    <dgm:cxn modelId="{B0F7CDB5-2D05-EB4D-8E4C-C7E253DF67BE}" type="presParOf" srcId="{A4F6062E-82F5-5148-829C-3E5C6EBFEC29}" destId="{6CFEB612-37EB-684A-B1C6-DBDFF4CF968C}" srcOrd="7" destOrd="0" presId="urn:microsoft.com/office/officeart/2005/8/layout/list1"/>
    <dgm:cxn modelId="{F0D0C150-5106-1E45-B7FB-274ECE78A103}" type="presParOf" srcId="{A4F6062E-82F5-5148-829C-3E5C6EBFEC29}" destId="{A628C5ED-FE94-BB4A-AC08-C320327CFAE1}" srcOrd="8" destOrd="0" presId="urn:microsoft.com/office/officeart/2005/8/layout/list1"/>
    <dgm:cxn modelId="{F342F3E1-5A2A-5747-841B-37DE7254CB4D}" type="presParOf" srcId="{A628C5ED-FE94-BB4A-AC08-C320327CFAE1}" destId="{9B24E8BD-3033-3943-A2F2-6D2237A39990}" srcOrd="0" destOrd="0" presId="urn:microsoft.com/office/officeart/2005/8/layout/list1"/>
    <dgm:cxn modelId="{208CA5D1-A3B5-CB47-BA05-AC2180B99069}" type="presParOf" srcId="{A628C5ED-FE94-BB4A-AC08-C320327CFAE1}" destId="{9E30FD82-7EBA-CD40-B462-5426243387AE}" srcOrd="1" destOrd="0" presId="urn:microsoft.com/office/officeart/2005/8/layout/list1"/>
    <dgm:cxn modelId="{5618030E-D96C-BC4C-BC92-E36BBE57223D}" type="presParOf" srcId="{A4F6062E-82F5-5148-829C-3E5C6EBFEC29}" destId="{57021598-1418-AA43-B673-6995ACDD3593}" srcOrd="9" destOrd="0" presId="urn:microsoft.com/office/officeart/2005/8/layout/list1"/>
    <dgm:cxn modelId="{DDC14518-CA79-8E4B-BB48-3E255A37011E}" type="presParOf" srcId="{A4F6062E-82F5-5148-829C-3E5C6EBFEC29}" destId="{4D578B7F-EB07-FC4D-8E9D-BE5DD779F8AF}" srcOrd="10" destOrd="0" presId="urn:microsoft.com/office/officeart/2005/8/layout/list1"/>
    <dgm:cxn modelId="{9C85C750-BBE3-964B-AD1D-E3994EFA1EF9}" type="presParOf" srcId="{A4F6062E-82F5-5148-829C-3E5C6EBFEC29}" destId="{4B6630E4-BBF0-1045-9C89-D9AB7CF036EE}" srcOrd="11" destOrd="0" presId="urn:microsoft.com/office/officeart/2005/8/layout/list1"/>
    <dgm:cxn modelId="{EF97A36E-01FB-F44E-91EF-E52E61066137}" type="presParOf" srcId="{A4F6062E-82F5-5148-829C-3E5C6EBFEC29}" destId="{A3C10BD4-16BE-154B-8CD8-460D4C70B0D2}" srcOrd="12" destOrd="0" presId="urn:microsoft.com/office/officeart/2005/8/layout/list1"/>
    <dgm:cxn modelId="{39C2008A-CD1C-1B48-92A5-668FD6855E4E}" type="presParOf" srcId="{A3C10BD4-16BE-154B-8CD8-460D4C70B0D2}" destId="{81BF215A-537D-4C4E-BCC0-4F2438E8941B}" srcOrd="0" destOrd="0" presId="urn:microsoft.com/office/officeart/2005/8/layout/list1"/>
    <dgm:cxn modelId="{2F578BD0-A0E7-9545-8592-20F91144CF44}" type="presParOf" srcId="{A3C10BD4-16BE-154B-8CD8-460D4C70B0D2}" destId="{362BBFF9-0916-AA4A-B32D-5D189BAEB993}" srcOrd="1" destOrd="0" presId="urn:microsoft.com/office/officeart/2005/8/layout/list1"/>
    <dgm:cxn modelId="{41BBFBC0-39F9-E948-8A4A-40BB620A992C}" type="presParOf" srcId="{A4F6062E-82F5-5148-829C-3E5C6EBFEC29}" destId="{DE6AE3CB-240D-F04D-A5D8-CD87680CF5FC}" srcOrd="13" destOrd="0" presId="urn:microsoft.com/office/officeart/2005/8/layout/list1"/>
    <dgm:cxn modelId="{833BF4BF-CF91-9A47-91B9-E877E9D04DBC}" type="presParOf" srcId="{A4F6062E-82F5-5148-829C-3E5C6EBFEC29}" destId="{01DD0447-A628-9848-B6CB-3CA746E43F82}" srcOrd="14" destOrd="0" presId="urn:microsoft.com/office/officeart/2005/8/layout/list1"/>
    <dgm:cxn modelId="{DC381667-B999-2A4D-A166-A96C88A30043}" type="presParOf" srcId="{A4F6062E-82F5-5148-829C-3E5C6EBFEC29}" destId="{9A014AEE-2D22-7942-8632-2280902445CF}" srcOrd="15" destOrd="0" presId="urn:microsoft.com/office/officeart/2005/8/layout/list1"/>
    <dgm:cxn modelId="{C799568C-C7C8-CA49-948B-B7E5AD7E78FF}" type="presParOf" srcId="{A4F6062E-82F5-5148-829C-3E5C6EBFEC29}" destId="{E11FE456-994E-1348-9747-2D9ABCFC1F39}" srcOrd="16" destOrd="0" presId="urn:microsoft.com/office/officeart/2005/8/layout/list1"/>
    <dgm:cxn modelId="{D55A05C2-20A1-514D-A578-002C60972660}" type="presParOf" srcId="{E11FE456-994E-1348-9747-2D9ABCFC1F39}" destId="{832FA0F2-1631-0F45-9F9A-86025834B940}" srcOrd="0" destOrd="0" presId="urn:microsoft.com/office/officeart/2005/8/layout/list1"/>
    <dgm:cxn modelId="{2D2F922B-19CA-6F4E-9906-FD2A1E438832}" type="presParOf" srcId="{E11FE456-994E-1348-9747-2D9ABCFC1F39}" destId="{C2A0A759-4DED-384E-9D85-912AF975B755}" srcOrd="1" destOrd="0" presId="urn:microsoft.com/office/officeart/2005/8/layout/list1"/>
    <dgm:cxn modelId="{37DD4493-6B64-F04F-A1CB-B94ED24A6FC1}" type="presParOf" srcId="{A4F6062E-82F5-5148-829C-3E5C6EBFEC29}" destId="{19CD785A-2C3C-FC4F-85CE-900BCF838C87}" srcOrd="17" destOrd="0" presId="urn:microsoft.com/office/officeart/2005/8/layout/list1"/>
    <dgm:cxn modelId="{EE7D1AD6-5A50-754B-A6B4-D6580581222D}" type="presParOf" srcId="{A4F6062E-82F5-5148-829C-3E5C6EBFEC29}" destId="{97D4B3B9-FDAD-B74B-8E37-188E865C46C3}" srcOrd="18" destOrd="0" presId="urn:microsoft.com/office/officeart/2005/8/layout/list1"/>
    <dgm:cxn modelId="{A9D78614-8EE2-9144-BBCE-09BA54012DBE}" type="presParOf" srcId="{A4F6062E-82F5-5148-829C-3E5C6EBFEC29}" destId="{DA6E9C38-AEA6-5848-AB54-3C1365912C35}" srcOrd="19" destOrd="0" presId="urn:microsoft.com/office/officeart/2005/8/layout/list1"/>
    <dgm:cxn modelId="{903BE7BE-8B82-834C-AE43-EB0A6B681527}" type="presParOf" srcId="{A4F6062E-82F5-5148-829C-3E5C6EBFEC29}" destId="{870B489C-C64C-794B-ADED-8BEAF3D15873}" srcOrd="20" destOrd="0" presId="urn:microsoft.com/office/officeart/2005/8/layout/list1"/>
    <dgm:cxn modelId="{EB7BD42B-4EF5-C84A-8573-22C90BDEE00C}" type="presParOf" srcId="{870B489C-C64C-794B-ADED-8BEAF3D15873}" destId="{DF258EFB-C831-E744-896A-FDB9B5B2EDE4}" srcOrd="0" destOrd="0" presId="urn:microsoft.com/office/officeart/2005/8/layout/list1"/>
    <dgm:cxn modelId="{658B5469-FE26-9543-BBFE-514A1BDC892E}" type="presParOf" srcId="{870B489C-C64C-794B-ADED-8BEAF3D15873}" destId="{8CCF2AA5-146B-F64F-8ECB-F548A1D5F424}" srcOrd="1" destOrd="0" presId="urn:microsoft.com/office/officeart/2005/8/layout/list1"/>
    <dgm:cxn modelId="{2B9AA96C-5447-1243-BFBA-10811E9D6878}" type="presParOf" srcId="{A4F6062E-82F5-5148-829C-3E5C6EBFEC29}" destId="{846C0CA6-97D6-804F-85AA-CBFE4A6365EB}" srcOrd="21" destOrd="0" presId="urn:microsoft.com/office/officeart/2005/8/layout/list1"/>
    <dgm:cxn modelId="{5E16CD6E-6441-E947-B7DD-A9986767C038}" type="presParOf" srcId="{A4F6062E-82F5-5148-829C-3E5C6EBFEC29}" destId="{1DD943FC-35E5-D642-8846-C670990AA268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E62F91-9F37-E640-8DF3-15A9EC0A036C}" type="doc">
      <dgm:prSet loTypeId="urn:microsoft.com/office/officeart/2005/8/layout/lProcess3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3C7265A-D237-724F-9FA3-1BB67BD61173}">
      <dgm:prSet phldrT="[Text]"/>
      <dgm:spPr>
        <a:solidFill>
          <a:srgbClr val="E94A35"/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Assistive: </a:t>
          </a:r>
          <a:r>
            <a:rPr lang="en-US" dirty="0"/>
            <a:t>Network quality</a:t>
          </a:r>
        </a:p>
      </dgm:t>
    </dgm:pt>
    <dgm:pt modelId="{1BBF04A3-017E-5C4A-8E4D-89254C273A2E}" type="parTrans" cxnId="{32448BD4-E2C9-2A47-98BF-6A90471FB7AC}">
      <dgm:prSet/>
      <dgm:spPr/>
      <dgm:t>
        <a:bodyPr/>
        <a:lstStyle/>
        <a:p>
          <a:endParaRPr lang="en-US"/>
        </a:p>
      </dgm:t>
    </dgm:pt>
    <dgm:pt modelId="{E04F550E-F893-074D-810E-4836763DE420}" type="sibTrans" cxnId="{32448BD4-E2C9-2A47-98BF-6A90471FB7AC}">
      <dgm:prSet/>
      <dgm:spPr/>
      <dgm:t>
        <a:bodyPr/>
        <a:lstStyle/>
        <a:p>
          <a:endParaRPr lang="en-US"/>
        </a:p>
      </dgm:t>
    </dgm:pt>
    <dgm:pt modelId="{DA6F597B-2C3C-3B4B-86B0-3F7038476619}">
      <dgm:prSet/>
      <dgm:spPr/>
      <dgm:t>
        <a:bodyPr/>
        <a:lstStyle/>
        <a:p>
          <a:r>
            <a:rPr lang="en-US" b="1" dirty="0"/>
            <a:t>Structural Integrity: </a:t>
          </a:r>
          <a:r>
            <a:rPr lang="en-US" dirty="0"/>
            <a:t>open starts/finishes, excessive constraints, lags, SS/FF misuse</a:t>
          </a:r>
        </a:p>
      </dgm:t>
    </dgm:pt>
    <dgm:pt modelId="{5E789860-EE88-314B-8B62-D5EED00F18EB}" type="parTrans" cxnId="{65DA6347-65FB-E042-983E-00A65CC7478F}">
      <dgm:prSet/>
      <dgm:spPr/>
      <dgm:t>
        <a:bodyPr/>
        <a:lstStyle/>
        <a:p>
          <a:endParaRPr lang="en-US"/>
        </a:p>
      </dgm:t>
    </dgm:pt>
    <dgm:pt modelId="{EC6AEDF4-619A-0A45-99E8-2845E877C82A}" type="sibTrans" cxnId="{65DA6347-65FB-E042-983E-00A65CC7478F}">
      <dgm:prSet/>
      <dgm:spPr/>
      <dgm:t>
        <a:bodyPr/>
        <a:lstStyle/>
        <a:p>
          <a:endParaRPr lang="en-US"/>
        </a:p>
      </dgm:t>
    </dgm:pt>
    <dgm:pt modelId="{82DBC983-0B50-AA4C-A1AE-6F2EA77DA245}">
      <dgm:prSet/>
      <dgm:spPr>
        <a:solidFill>
          <a:srgbClr val="E94A35"/>
        </a:solidFill>
      </dgm:spPr>
      <dgm:t>
        <a:bodyPr/>
        <a:lstStyle/>
        <a:p>
          <a:r>
            <a:rPr lang="en-US" b="1"/>
            <a:t>Agentic: </a:t>
          </a:r>
          <a:r>
            <a:rPr lang="en-US"/>
            <a:t>Constructability</a:t>
          </a:r>
          <a:endParaRPr lang="en-US" dirty="0"/>
        </a:p>
      </dgm:t>
    </dgm:pt>
    <dgm:pt modelId="{2E08B2D4-1A33-1C4C-9523-7F473302AAB2}" type="parTrans" cxnId="{7E46BEC7-9EE6-A041-BDBE-2B44BD869730}">
      <dgm:prSet/>
      <dgm:spPr/>
      <dgm:t>
        <a:bodyPr/>
        <a:lstStyle/>
        <a:p>
          <a:endParaRPr lang="en-US"/>
        </a:p>
      </dgm:t>
    </dgm:pt>
    <dgm:pt modelId="{AD5AF4AA-73D4-3041-A687-605AFAF70DBE}" type="sibTrans" cxnId="{7E46BEC7-9EE6-A041-BDBE-2B44BD869730}">
      <dgm:prSet/>
      <dgm:spPr/>
      <dgm:t>
        <a:bodyPr/>
        <a:lstStyle/>
        <a:p>
          <a:endParaRPr lang="en-US"/>
        </a:p>
      </dgm:t>
    </dgm:pt>
    <dgm:pt modelId="{C8386BC3-83D1-FA44-B307-CE3436E972AE}">
      <dgm:prSet/>
      <dgm:spPr/>
      <dgm:t>
        <a:bodyPr/>
        <a:lstStyle/>
        <a:p>
          <a:r>
            <a:rPr lang="en-US" b="1"/>
            <a:t>Sequence critique</a:t>
          </a:r>
          <a:r>
            <a:rPr lang="en-US"/>
            <a:t>: “should this really start before that’s complete?”</a:t>
          </a:r>
          <a:r>
            <a:rPr lang="en-US" b="1"/>
            <a:t> </a:t>
          </a:r>
          <a:endParaRPr lang="en-US" b="1" dirty="0"/>
        </a:p>
      </dgm:t>
    </dgm:pt>
    <dgm:pt modelId="{419F7867-2826-0B41-AD9E-C5F00A344B43}" type="parTrans" cxnId="{E0EE3D71-4B0A-8E45-B8B1-2B44EADDB4FF}">
      <dgm:prSet/>
      <dgm:spPr/>
      <dgm:t>
        <a:bodyPr/>
        <a:lstStyle/>
        <a:p>
          <a:endParaRPr lang="en-US"/>
        </a:p>
      </dgm:t>
    </dgm:pt>
    <dgm:pt modelId="{19A04FAF-5976-8148-8F1E-078DA07632C1}" type="sibTrans" cxnId="{E0EE3D71-4B0A-8E45-B8B1-2B44EADDB4FF}">
      <dgm:prSet/>
      <dgm:spPr/>
      <dgm:t>
        <a:bodyPr/>
        <a:lstStyle/>
        <a:p>
          <a:endParaRPr lang="en-US"/>
        </a:p>
      </dgm:t>
    </dgm:pt>
    <dgm:pt modelId="{A8E1A790-CD4E-0146-BE48-5EA1B503043E}">
      <dgm:prSet/>
      <dgm:spPr/>
      <dgm:t>
        <a:bodyPr/>
        <a:lstStyle/>
        <a:p>
          <a:r>
            <a:rPr lang="en-US" b="1"/>
            <a:t>Duration realism</a:t>
          </a:r>
          <a:r>
            <a:rPr lang="en-US"/>
            <a:t>: outliers, overly-long tasks, crew-logic mismatches</a:t>
          </a:r>
          <a:endParaRPr lang="en-US" b="1" dirty="0"/>
        </a:p>
      </dgm:t>
    </dgm:pt>
    <dgm:pt modelId="{AAA67E7F-DD74-7042-8A75-1E19FA502EA9}" type="parTrans" cxnId="{B79F10D6-E345-4041-A2C9-1B29A53EA4C1}">
      <dgm:prSet/>
      <dgm:spPr/>
      <dgm:t>
        <a:bodyPr/>
        <a:lstStyle/>
        <a:p>
          <a:endParaRPr lang="en-US"/>
        </a:p>
      </dgm:t>
    </dgm:pt>
    <dgm:pt modelId="{F7030EA9-6948-DC49-AB01-50A0B75AB592}" type="sibTrans" cxnId="{B79F10D6-E345-4041-A2C9-1B29A53EA4C1}">
      <dgm:prSet/>
      <dgm:spPr/>
      <dgm:t>
        <a:bodyPr/>
        <a:lstStyle/>
        <a:p>
          <a:endParaRPr lang="en-US"/>
        </a:p>
      </dgm:t>
    </dgm:pt>
    <dgm:pt modelId="{C1DEAE1F-2231-C34B-A54A-FC04A231A885}">
      <dgm:prSet/>
      <dgm:spPr>
        <a:solidFill>
          <a:srgbClr val="E94A35"/>
        </a:solidFill>
      </dgm:spPr>
      <dgm:t>
        <a:bodyPr/>
        <a:lstStyle/>
        <a:p>
          <a:r>
            <a:rPr lang="en-US" b="1"/>
            <a:t>Orchestrated: </a:t>
          </a:r>
          <a:r>
            <a:rPr lang="en-US"/>
            <a:t>Schedule Optimization</a:t>
          </a:r>
          <a:endParaRPr lang="en-US" dirty="0"/>
        </a:p>
      </dgm:t>
    </dgm:pt>
    <dgm:pt modelId="{90163BA6-B174-D740-937C-CCCA71B88277}" type="parTrans" cxnId="{BFB66175-B435-E146-8441-1D544711C263}">
      <dgm:prSet/>
      <dgm:spPr/>
      <dgm:t>
        <a:bodyPr/>
        <a:lstStyle/>
        <a:p>
          <a:endParaRPr lang="en-US"/>
        </a:p>
      </dgm:t>
    </dgm:pt>
    <dgm:pt modelId="{B1F912AF-2841-D940-99FF-80F839EE59CE}" type="sibTrans" cxnId="{BFB66175-B435-E146-8441-1D544711C263}">
      <dgm:prSet/>
      <dgm:spPr/>
      <dgm:t>
        <a:bodyPr/>
        <a:lstStyle/>
        <a:p>
          <a:endParaRPr lang="en-US"/>
        </a:p>
      </dgm:t>
    </dgm:pt>
    <dgm:pt modelId="{2F68AEE4-32B6-4247-A8FB-087A2A80CC4B}">
      <dgm:prSet/>
      <dgm:spPr/>
      <dgm:t>
        <a:bodyPr/>
        <a:lstStyle/>
        <a:p>
          <a:r>
            <a:rPr lang="en-US" b="1"/>
            <a:t>Sequence optimization: </a:t>
          </a:r>
          <a:r>
            <a:rPr lang="en-US"/>
            <a:t>float-spreading &amp; constructability </a:t>
          </a:r>
          <a:endParaRPr lang="en-US" dirty="0"/>
        </a:p>
      </dgm:t>
    </dgm:pt>
    <dgm:pt modelId="{EA12B5AC-253F-CC40-8177-F98391FCACDC}" type="parTrans" cxnId="{907A2F83-A1B3-0A40-9416-090B6825FF3C}">
      <dgm:prSet/>
      <dgm:spPr/>
      <dgm:t>
        <a:bodyPr/>
        <a:lstStyle/>
        <a:p>
          <a:endParaRPr lang="en-US"/>
        </a:p>
      </dgm:t>
    </dgm:pt>
    <dgm:pt modelId="{1B02719D-2F14-C742-B0B3-E4EE095CF73E}" type="sibTrans" cxnId="{907A2F83-A1B3-0A40-9416-090B6825FF3C}">
      <dgm:prSet/>
      <dgm:spPr/>
      <dgm:t>
        <a:bodyPr/>
        <a:lstStyle/>
        <a:p>
          <a:endParaRPr lang="en-US"/>
        </a:p>
      </dgm:t>
    </dgm:pt>
    <dgm:pt modelId="{5ADF05BF-4FD7-EB4E-AF3E-4BE310BB96DA}">
      <dgm:prSet/>
      <dgm:spPr/>
      <dgm:t>
        <a:bodyPr/>
        <a:lstStyle/>
        <a:p>
          <a:r>
            <a:rPr lang="en-US" b="1"/>
            <a:t>Risk adjustment</a:t>
          </a:r>
          <a:r>
            <a:rPr lang="en-US"/>
            <a:t>: ranges and drivers </a:t>
          </a:r>
          <a:endParaRPr lang="en-US" b="1" dirty="0"/>
        </a:p>
      </dgm:t>
    </dgm:pt>
    <dgm:pt modelId="{A1748E4B-E43C-FD42-8E30-588D9EE4980A}" type="parTrans" cxnId="{F7F05C64-A632-B846-8969-41D5CF6A980E}">
      <dgm:prSet/>
      <dgm:spPr/>
      <dgm:t>
        <a:bodyPr/>
        <a:lstStyle/>
        <a:p>
          <a:endParaRPr lang="en-US"/>
        </a:p>
      </dgm:t>
    </dgm:pt>
    <dgm:pt modelId="{A0351226-FA39-4E44-97AE-D71723F430BB}" type="sibTrans" cxnId="{F7F05C64-A632-B846-8969-41D5CF6A980E}">
      <dgm:prSet/>
      <dgm:spPr/>
      <dgm:t>
        <a:bodyPr/>
        <a:lstStyle/>
        <a:p>
          <a:endParaRPr lang="en-US"/>
        </a:p>
      </dgm:t>
    </dgm:pt>
    <dgm:pt modelId="{AE38C32A-479E-5E4F-A959-BF6F6CF7656F}">
      <dgm:prSet/>
      <dgm:spPr>
        <a:solidFill>
          <a:srgbClr val="E94A35"/>
        </a:solidFill>
      </dgm:spPr>
      <dgm:t>
        <a:bodyPr/>
        <a:lstStyle/>
        <a:p>
          <a:r>
            <a:rPr lang="en-US" b="1"/>
            <a:t>Automated: </a:t>
          </a:r>
          <a:r>
            <a:rPr lang="en-US"/>
            <a:t>Full Schedule Generation </a:t>
          </a:r>
          <a:endParaRPr lang="en-US" dirty="0"/>
        </a:p>
      </dgm:t>
    </dgm:pt>
    <dgm:pt modelId="{0FF243D5-EC22-1D4B-A4D9-762C6D130C3D}" type="parTrans" cxnId="{36DE7967-EC4B-9F46-BD26-3B442D2D2094}">
      <dgm:prSet/>
      <dgm:spPr/>
      <dgm:t>
        <a:bodyPr/>
        <a:lstStyle/>
        <a:p>
          <a:endParaRPr lang="en-US"/>
        </a:p>
      </dgm:t>
    </dgm:pt>
    <dgm:pt modelId="{CBC7785F-764B-0D45-A828-FEBDEBEE841E}" type="sibTrans" cxnId="{36DE7967-EC4B-9F46-BD26-3B442D2D2094}">
      <dgm:prSet/>
      <dgm:spPr/>
      <dgm:t>
        <a:bodyPr/>
        <a:lstStyle/>
        <a:p>
          <a:endParaRPr lang="en-US"/>
        </a:p>
      </dgm:t>
    </dgm:pt>
    <dgm:pt modelId="{052CF374-FF4E-6C47-8BAC-67D71C18CE1E}">
      <dgm:prSet/>
      <dgm:spPr/>
      <dgm:t>
        <a:bodyPr/>
        <a:lstStyle/>
        <a:p>
          <a:r>
            <a:rPr lang="en-US" dirty="0"/>
            <a:t>Based on scope, complexity, productivity </a:t>
          </a:r>
        </a:p>
      </dgm:t>
    </dgm:pt>
    <dgm:pt modelId="{02FDA06B-4F41-6048-8F1A-BDCF8D69EB86}" type="parTrans" cxnId="{BA34E48D-8442-8149-BFF7-F0D341D179C5}">
      <dgm:prSet/>
      <dgm:spPr/>
      <dgm:t>
        <a:bodyPr/>
        <a:lstStyle/>
        <a:p>
          <a:endParaRPr lang="en-US"/>
        </a:p>
      </dgm:t>
    </dgm:pt>
    <dgm:pt modelId="{43B3B9BD-BBBE-FA43-A863-5F5720F619F6}" type="sibTrans" cxnId="{BA34E48D-8442-8149-BFF7-F0D341D179C5}">
      <dgm:prSet/>
      <dgm:spPr/>
      <dgm:t>
        <a:bodyPr/>
        <a:lstStyle/>
        <a:p>
          <a:endParaRPr lang="en-US"/>
        </a:p>
      </dgm:t>
    </dgm:pt>
    <dgm:pt modelId="{B1F5BC4A-E5F0-694B-91EA-541ABF97A7C3}">
      <dgm:prSet/>
      <dgm:spPr/>
      <dgm:t>
        <a:bodyPr/>
        <a:lstStyle/>
        <a:p>
          <a:r>
            <a:rPr lang="en-US" b="1" dirty="0"/>
            <a:t>Autonomous Schedule</a:t>
          </a:r>
          <a:r>
            <a:rPr lang="en-US" dirty="0"/>
            <a:t> </a:t>
          </a:r>
        </a:p>
        <a:p>
          <a:r>
            <a:rPr lang="en-US" dirty="0"/>
            <a:t>Fully context aware</a:t>
          </a:r>
        </a:p>
      </dgm:t>
    </dgm:pt>
    <dgm:pt modelId="{BAC21020-1D21-7B4A-9DE4-4F239BEBD45C}" type="parTrans" cxnId="{B1FE3C37-057C-1E42-A6C2-376BDEDBAC61}">
      <dgm:prSet/>
      <dgm:spPr/>
      <dgm:t>
        <a:bodyPr/>
        <a:lstStyle/>
        <a:p>
          <a:endParaRPr lang="en-US"/>
        </a:p>
      </dgm:t>
    </dgm:pt>
    <dgm:pt modelId="{F758C968-5B10-F243-82C6-11407B3488E7}" type="sibTrans" cxnId="{B1FE3C37-057C-1E42-A6C2-376BDEDBAC61}">
      <dgm:prSet/>
      <dgm:spPr/>
      <dgm:t>
        <a:bodyPr/>
        <a:lstStyle/>
        <a:p>
          <a:endParaRPr lang="en-US"/>
        </a:p>
      </dgm:t>
    </dgm:pt>
    <dgm:pt modelId="{56D64851-21A8-EC4B-8209-8435DD1D0C39}">
      <dgm:prSet/>
      <dgm:spPr/>
      <dgm:t>
        <a:bodyPr/>
        <a:lstStyle/>
        <a:p>
          <a:r>
            <a:rPr lang="en-US" b="1" dirty="0"/>
            <a:t>Activity Critique</a:t>
          </a:r>
          <a:r>
            <a:rPr lang="en-US" dirty="0"/>
            <a:t>: Float analysis, consistency of detail</a:t>
          </a:r>
        </a:p>
      </dgm:t>
    </dgm:pt>
    <dgm:pt modelId="{C5C93308-8CC3-DE42-B9E4-9A689EF253B7}" type="parTrans" cxnId="{559C7C6D-5E81-814C-8D24-DBEAFCF4D697}">
      <dgm:prSet/>
      <dgm:spPr/>
      <dgm:t>
        <a:bodyPr/>
        <a:lstStyle/>
        <a:p>
          <a:endParaRPr lang="en-US"/>
        </a:p>
      </dgm:t>
    </dgm:pt>
    <dgm:pt modelId="{D0CC7FAD-C4FA-9B4A-8F61-D6D1E2DD5B73}" type="sibTrans" cxnId="{559C7C6D-5E81-814C-8D24-DBEAFCF4D697}">
      <dgm:prSet/>
      <dgm:spPr/>
      <dgm:t>
        <a:bodyPr/>
        <a:lstStyle/>
        <a:p>
          <a:endParaRPr lang="en-US"/>
        </a:p>
      </dgm:t>
    </dgm:pt>
    <dgm:pt modelId="{2438F252-A264-624F-BDEE-F137482A47E3}" type="pres">
      <dgm:prSet presAssocID="{B4E62F91-9F37-E640-8DF3-15A9EC0A036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1234E96-A5D8-7A4A-B9D6-18BA064C3807}" type="pres">
      <dgm:prSet presAssocID="{E3C7265A-D237-724F-9FA3-1BB67BD61173}" presName="horFlow" presStyleCnt="0"/>
      <dgm:spPr/>
    </dgm:pt>
    <dgm:pt modelId="{C7A74F48-D8EE-7C47-8240-5E13149CFFFE}" type="pres">
      <dgm:prSet presAssocID="{E3C7265A-D237-724F-9FA3-1BB67BD61173}" presName="bigChev" presStyleLbl="node1" presStyleIdx="0" presStyleCnt="4"/>
      <dgm:spPr/>
    </dgm:pt>
    <dgm:pt modelId="{B60601A5-4447-1B42-A327-B5964B1DD183}" type="pres">
      <dgm:prSet presAssocID="{5E789860-EE88-314B-8B62-D5EED00F18EB}" presName="parTrans" presStyleCnt="0"/>
      <dgm:spPr/>
    </dgm:pt>
    <dgm:pt modelId="{88E39012-2D31-1E40-B9BC-EF5F3A3ED407}" type="pres">
      <dgm:prSet presAssocID="{DA6F597B-2C3C-3B4B-86B0-3F7038476619}" presName="node" presStyleLbl="alignAccFollowNode1" presStyleIdx="0" presStyleCnt="8">
        <dgm:presLayoutVars>
          <dgm:bulletEnabled val="1"/>
        </dgm:presLayoutVars>
      </dgm:prSet>
      <dgm:spPr/>
    </dgm:pt>
    <dgm:pt modelId="{B7F30901-F947-B944-A040-F1D59B099585}" type="pres">
      <dgm:prSet presAssocID="{EC6AEDF4-619A-0A45-99E8-2845E877C82A}" presName="sibTrans" presStyleCnt="0"/>
      <dgm:spPr/>
    </dgm:pt>
    <dgm:pt modelId="{00C0A7AB-6A04-9E4B-A78D-29EF30116FF7}" type="pres">
      <dgm:prSet presAssocID="{56D64851-21A8-EC4B-8209-8435DD1D0C39}" presName="node" presStyleLbl="alignAccFollowNode1" presStyleIdx="1" presStyleCnt="8">
        <dgm:presLayoutVars>
          <dgm:bulletEnabled val="1"/>
        </dgm:presLayoutVars>
      </dgm:prSet>
      <dgm:spPr/>
    </dgm:pt>
    <dgm:pt modelId="{8A0F3144-8BBF-394B-B7E3-7C5B2449DAF2}" type="pres">
      <dgm:prSet presAssocID="{E3C7265A-D237-724F-9FA3-1BB67BD61173}" presName="vSp" presStyleCnt="0"/>
      <dgm:spPr/>
    </dgm:pt>
    <dgm:pt modelId="{E18DEEA6-56D7-DC44-9E68-58D5C4FB36FE}" type="pres">
      <dgm:prSet presAssocID="{82DBC983-0B50-AA4C-A1AE-6F2EA77DA245}" presName="horFlow" presStyleCnt="0"/>
      <dgm:spPr/>
    </dgm:pt>
    <dgm:pt modelId="{EB84E2B2-8729-BB49-BF66-1A764403AB94}" type="pres">
      <dgm:prSet presAssocID="{82DBC983-0B50-AA4C-A1AE-6F2EA77DA245}" presName="bigChev" presStyleLbl="node1" presStyleIdx="1" presStyleCnt="4"/>
      <dgm:spPr/>
    </dgm:pt>
    <dgm:pt modelId="{478F928B-CEBB-9842-92ED-22A9CC0C391C}" type="pres">
      <dgm:prSet presAssocID="{419F7867-2826-0B41-AD9E-C5F00A344B43}" presName="parTrans" presStyleCnt="0"/>
      <dgm:spPr/>
    </dgm:pt>
    <dgm:pt modelId="{DF260371-F5E6-5244-89C8-D34A7E7B2E98}" type="pres">
      <dgm:prSet presAssocID="{C8386BC3-83D1-FA44-B307-CE3436E972AE}" presName="node" presStyleLbl="alignAccFollowNode1" presStyleIdx="2" presStyleCnt="8">
        <dgm:presLayoutVars>
          <dgm:bulletEnabled val="1"/>
        </dgm:presLayoutVars>
      </dgm:prSet>
      <dgm:spPr/>
    </dgm:pt>
    <dgm:pt modelId="{1B70BA30-B931-384D-9B19-BFDC1E994E9B}" type="pres">
      <dgm:prSet presAssocID="{19A04FAF-5976-8148-8F1E-078DA07632C1}" presName="sibTrans" presStyleCnt="0"/>
      <dgm:spPr/>
    </dgm:pt>
    <dgm:pt modelId="{A0D38AA2-5929-4D4F-BA5D-451CAF13DF5F}" type="pres">
      <dgm:prSet presAssocID="{A8E1A790-CD4E-0146-BE48-5EA1B503043E}" presName="node" presStyleLbl="alignAccFollowNode1" presStyleIdx="3" presStyleCnt="8">
        <dgm:presLayoutVars>
          <dgm:bulletEnabled val="1"/>
        </dgm:presLayoutVars>
      </dgm:prSet>
      <dgm:spPr/>
    </dgm:pt>
    <dgm:pt modelId="{ABFEDA11-DB47-6F4A-A77F-348003C78BA1}" type="pres">
      <dgm:prSet presAssocID="{82DBC983-0B50-AA4C-A1AE-6F2EA77DA245}" presName="vSp" presStyleCnt="0"/>
      <dgm:spPr/>
    </dgm:pt>
    <dgm:pt modelId="{25E9A4E6-E8BE-7D44-86A7-F2443732DD51}" type="pres">
      <dgm:prSet presAssocID="{C1DEAE1F-2231-C34B-A54A-FC04A231A885}" presName="horFlow" presStyleCnt="0"/>
      <dgm:spPr/>
    </dgm:pt>
    <dgm:pt modelId="{1CCCFBC3-CACC-EF4F-847E-F40B7D83E1D9}" type="pres">
      <dgm:prSet presAssocID="{C1DEAE1F-2231-C34B-A54A-FC04A231A885}" presName="bigChev" presStyleLbl="node1" presStyleIdx="2" presStyleCnt="4"/>
      <dgm:spPr/>
    </dgm:pt>
    <dgm:pt modelId="{AB82635F-DDD7-6F48-B19B-C07185D04A3D}" type="pres">
      <dgm:prSet presAssocID="{EA12B5AC-253F-CC40-8177-F98391FCACDC}" presName="parTrans" presStyleCnt="0"/>
      <dgm:spPr/>
    </dgm:pt>
    <dgm:pt modelId="{B8C116D6-C6AE-C349-9780-E4AFF214BE34}" type="pres">
      <dgm:prSet presAssocID="{2F68AEE4-32B6-4247-A8FB-087A2A80CC4B}" presName="node" presStyleLbl="alignAccFollowNode1" presStyleIdx="4" presStyleCnt="8">
        <dgm:presLayoutVars>
          <dgm:bulletEnabled val="1"/>
        </dgm:presLayoutVars>
      </dgm:prSet>
      <dgm:spPr/>
    </dgm:pt>
    <dgm:pt modelId="{BBCF58A8-E307-9147-96F1-E1045A773CCD}" type="pres">
      <dgm:prSet presAssocID="{1B02719D-2F14-C742-B0B3-E4EE095CF73E}" presName="sibTrans" presStyleCnt="0"/>
      <dgm:spPr/>
    </dgm:pt>
    <dgm:pt modelId="{A181BDA2-1129-334E-BDCB-20E5BDA7930C}" type="pres">
      <dgm:prSet presAssocID="{5ADF05BF-4FD7-EB4E-AF3E-4BE310BB96DA}" presName="node" presStyleLbl="alignAccFollowNode1" presStyleIdx="5" presStyleCnt="8">
        <dgm:presLayoutVars>
          <dgm:bulletEnabled val="1"/>
        </dgm:presLayoutVars>
      </dgm:prSet>
      <dgm:spPr/>
    </dgm:pt>
    <dgm:pt modelId="{2B5E6E36-6385-5A4C-958F-E2B142C56CEB}" type="pres">
      <dgm:prSet presAssocID="{C1DEAE1F-2231-C34B-A54A-FC04A231A885}" presName="vSp" presStyleCnt="0"/>
      <dgm:spPr/>
    </dgm:pt>
    <dgm:pt modelId="{23C77CC9-052F-264A-B2CB-3E39C493AD78}" type="pres">
      <dgm:prSet presAssocID="{AE38C32A-479E-5E4F-A959-BF6F6CF7656F}" presName="horFlow" presStyleCnt="0"/>
      <dgm:spPr/>
    </dgm:pt>
    <dgm:pt modelId="{7FAFD445-2678-D449-A005-27BB87FE9E27}" type="pres">
      <dgm:prSet presAssocID="{AE38C32A-479E-5E4F-A959-BF6F6CF7656F}" presName="bigChev" presStyleLbl="node1" presStyleIdx="3" presStyleCnt="4"/>
      <dgm:spPr/>
    </dgm:pt>
    <dgm:pt modelId="{0ECE7988-5F5E-B949-A5F4-1DFBFB244780}" type="pres">
      <dgm:prSet presAssocID="{02FDA06B-4F41-6048-8F1A-BDCF8D69EB86}" presName="parTrans" presStyleCnt="0"/>
      <dgm:spPr/>
    </dgm:pt>
    <dgm:pt modelId="{3B4587C7-C5C1-2245-92EA-BA67D3C13B14}" type="pres">
      <dgm:prSet presAssocID="{052CF374-FF4E-6C47-8BAC-67D71C18CE1E}" presName="node" presStyleLbl="alignAccFollowNode1" presStyleIdx="6" presStyleCnt="8">
        <dgm:presLayoutVars>
          <dgm:bulletEnabled val="1"/>
        </dgm:presLayoutVars>
      </dgm:prSet>
      <dgm:spPr/>
    </dgm:pt>
    <dgm:pt modelId="{060F51C2-026A-2447-8B43-494C0400C678}" type="pres">
      <dgm:prSet presAssocID="{43B3B9BD-BBBE-FA43-A863-5F5720F619F6}" presName="sibTrans" presStyleCnt="0"/>
      <dgm:spPr/>
    </dgm:pt>
    <dgm:pt modelId="{2E3E8BDA-7E8B-1E4C-989B-2A7C47E35D14}" type="pres">
      <dgm:prSet presAssocID="{B1F5BC4A-E5F0-694B-91EA-541ABF97A7C3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4AC25203-33FA-4F46-8984-194EB0A41B88}" type="presOf" srcId="{C1DEAE1F-2231-C34B-A54A-FC04A231A885}" destId="{1CCCFBC3-CACC-EF4F-847E-F40B7D83E1D9}" srcOrd="0" destOrd="0" presId="urn:microsoft.com/office/officeart/2005/8/layout/lProcess3"/>
    <dgm:cxn modelId="{9FCCCD15-A4AE-B349-A689-88640002C5D0}" type="presOf" srcId="{DA6F597B-2C3C-3B4B-86B0-3F7038476619}" destId="{88E39012-2D31-1E40-B9BC-EF5F3A3ED407}" srcOrd="0" destOrd="0" presId="urn:microsoft.com/office/officeart/2005/8/layout/lProcess3"/>
    <dgm:cxn modelId="{B1FE3C37-057C-1E42-A6C2-376BDEDBAC61}" srcId="{AE38C32A-479E-5E4F-A959-BF6F6CF7656F}" destId="{B1F5BC4A-E5F0-694B-91EA-541ABF97A7C3}" srcOrd="1" destOrd="0" parTransId="{BAC21020-1D21-7B4A-9DE4-4F239BEBD45C}" sibTransId="{F758C968-5B10-F243-82C6-11407B3488E7}"/>
    <dgm:cxn modelId="{65DA6347-65FB-E042-983E-00A65CC7478F}" srcId="{E3C7265A-D237-724F-9FA3-1BB67BD61173}" destId="{DA6F597B-2C3C-3B4B-86B0-3F7038476619}" srcOrd="0" destOrd="0" parTransId="{5E789860-EE88-314B-8B62-D5EED00F18EB}" sibTransId="{EC6AEDF4-619A-0A45-99E8-2845E877C82A}"/>
    <dgm:cxn modelId="{6720844B-5284-9C4A-B2A2-063F80C41D16}" type="presOf" srcId="{B1F5BC4A-E5F0-694B-91EA-541ABF97A7C3}" destId="{2E3E8BDA-7E8B-1E4C-989B-2A7C47E35D14}" srcOrd="0" destOrd="0" presId="urn:microsoft.com/office/officeart/2005/8/layout/lProcess3"/>
    <dgm:cxn modelId="{F88ECA5F-FCA0-404E-832A-6F86FDA6CB42}" type="presOf" srcId="{A8E1A790-CD4E-0146-BE48-5EA1B503043E}" destId="{A0D38AA2-5929-4D4F-BA5D-451CAF13DF5F}" srcOrd="0" destOrd="0" presId="urn:microsoft.com/office/officeart/2005/8/layout/lProcess3"/>
    <dgm:cxn modelId="{F02A9E60-CD46-C240-A5FB-1C8A455EB5E0}" type="presOf" srcId="{5ADF05BF-4FD7-EB4E-AF3E-4BE310BB96DA}" destId="{A181BDA2-1129-334E-BDCB-20E5BDA7930C}" srcOrd="0" destOrd="0" presId="urn:microsoft.com/office/officeart/2005/8/layout/lProcess3"/>
    <dgm:cxn modelId="{DA374362-371E-354C-8149-8B6EFFD49602}" type="presOf" srcId="{2F68AEE4-32B6-4247-A8FB-087A2A80CC4B}" destId="{B8C116D6-C6AE-C349-9780-E4AFF214BE34}" srcOrd="0" destOrd="0" presId="urn:microsoft.com/office/officeart/2005/8/layout/lProcess3"/>
    <dgm:cxn modelId="{F7F05C64-A632-B846-8969-41D5CF6A980E}" srcId="{C1DEAE1F-2231-C34B-A54A-FC04A231A885}" destId="{5ADF05BF-4FD7-EB4E-AF3E-4BE310BB96DA}" srcOrd="1" destOrd="0" parTransId="{A1748E4B-E43C-FD42-8E30-588D9EE4980A}" sibTransId="{A0351226-FA39-4E44-97AE-D71723F430BB}"/>
    <dgm:cxn modelId="{36DE7967-EC4B-9F46-BD26-3B442D2D2094}" srcId="{B4E62F91-9F37-E640-8DF3-15A9EC0A036C}" destId="{AE38C32A-479E-5E4F-A959-BF6F6CF7656F}" srcOrd="3" destOrd="0" parTransId="{0FF243D5-EC22-1D4B-A4D9-762C6D130C3D}" sibTransId="{CBC7785F-764B-0D45-A828-FEBDEBEE841E}"/>
    <dgm:cxn modelId="{559C7C6D-5E81-814C-8D24-DBEAFCF4D697}" srcId="{E3C7265A-D237-724F-9FA3-1BB67BD61173}" destId="{56D64851-21A8-EC4B-8209-8435DD1D0C39}" srcOrd="1" destOrd="0" parTransId="{C5C93308-8CC3-DE42-B9E4-9A689EF253B7}" sibTransId="{D0CC7FAD-C4FA-9B4A-8F61-D6D1E2DD5B73}"/>
    <dgm:cxn modelId="{E0EE3D71-4B0A-8E45-B8B1-2B44EADDB4FF}" srcId="{82DBC983-0B50-AA4C-A1AE-6F2EA77DA245}" destId="{C8386BC3-83D1-FA44-B307-CE3436E972AE}" srcOrd="0" destOrd="0" parTransId="{419F7867-2826-0B41-AD9E-C5F00A344B43}" sibTransId="{19A04FAF-5976-8148-8F1E-078DA07632C1}"/>
    <dgm:cxn modelId="{D86CE873-5915-324E-9550-59A9E87E1B4C}" type="presOf" srcId="{AE38C32A-479E-5E4F-A959-BF6F6CF7656F}" destId="{7FAFD445-2678-D449-A005-27BB87FE9E27}" srcOrd="0" destOrd="0" presId="urn:microsoft.com/office/officeart/2005/8/layout/lProcess3"/>
    <dgm:cxn modelId="{BFB66175-B435-E146-8441-1D544711C263}" srcId="{B4E62F91-9F37-E640-8DF3-15A9EC0A036C}" destId="{C1DEAE1F-2231-C34B-A54A-FC04A231A885}" srcOrd="2" destOrd="0" parTransId="{90163BA6-B174-D740-937C-CCCA71B88277}" sibTransId="{B1F912AF-2841-D940-99FF-80F839EE59CE}"/>
    <dgm:cxn modelId="{175CDF82-C0BE-6747-9AA6-219AC350ECB0}" type="presOf" srcId="{052CF374-FF4E-6C47-8BAC-67D71C18CE1E}" destId="{3B4587C7-C5C1-2245-92EA-BA67D3C13B14}" srcOrd="0" destOrd="0" presId="urn:microsoft.com/office/officeart/2005/8/layout/lProcess3"/>
    <dgm:cxn modelId="{907A2F83-A1B3-0A40-9416-090B6825FF3C}" srcId="{C1DEAE1F-2231-C34B-A54A-FC04A231A885}" destId="{2F68AEE4-32B6-4247-A8FB-087A2A80CC4B}" srcOrd="0" destOrd="0" parTransId="{EA12B5AC-253F-CC40-8177-F98391FCACDC}" sibTransId="{1B02719D-2F14-C742-B0B3-E4EE095CF73E}"/>
    <dgm:cxn modelId="{BA34E48D-8442-8149-BFF7-F0D341D179C5}" srcId="{AE38C32A-479E-5E4F-A959-BF6F6CF7656F}" destId="{052CF374-FF4E-6C47-8BAC-67D71C18CE1E}" srcOrd="0" destOrd="0" parTransId="{02FDA06B-4F41-6048-8F1A-BDCF8D69EB86}" sibTransId="{43B3B9BD-BBBE-FA43-A863-5F5720F619F6}"/>
    <dgm:cxn modelId="{686242B4-60D2-0A43-BB2F-7DDD09976F06}" type="presOf" srcId="{E3C7265A-D237-724F-9FA3-1BB67BD61173}" destId="{C7A74F48-D8EE-7C47-8240-5E13149CFFFE}" srcOrd="0" destOrd="0" presId="urn:microsoft.com/office/officeart/2005/8/layout/lProcess3"/>
    <dgm:cxn modelId="{72BB9AB5-16BF-1740-ABBF-1477E7BB8149}" type="presOf" srcId="{B4E62F91-9F37-E640-8DF3-15A9EC0A036C}" destId="{2438F252-A264-624F-BDEE-F137482A47E3}" srcOrd="0" destOrd="0" presId="urn:microsoft.com/office/officeart/2005/8/layout/lProcess3"/>
    <dgm:cxn modelId="{7E46BEC7-9EE6-A041-BDBE-2B44BD869730}" srcId="{B4E62F91-9F37-E640-8DF3-15A9EC0A036C}" destId="{82DBC983-0B50-AA4C-A1AE-6F2EA77DA245}" srcOrd="1" destOrd="0" parTransId="{2E08B2D4-1A33-1C4C-9523-7F473302AAB2}" sibTransId="{AD5AF4AA-73D4-3041-A687-605AFAF70DBE}"/>
    <dgm:cxn modelId="{32448BD4-E2C9-2A47-98BF-6A90471FB7AC}" srcId="{B4E62F91-9F37-E640-8DF3-15A9EC0A036C}" destId="{E3C7265A-D237-724F-9FA3-1BB67BD61173}" srcOrd="0" destOrd="0" parTransId="{1BBF04A3-017E-5C4A-8E4D-89254C273A2E}" sibTransId="{E04F550E-F893-074D-810E-4836763DE420}"/>
    <dgm:cxn modelId="{B79F10D6-E345-4041-A2C9-1B29A53EA4C1}" srcId="{82DBC983-0B50-AA4C-A1AE-6F2EA77DA245}" destId="{A8E1A790-CD4E-0146-BE48-5EA1B503043E}" srcOrd="1" destOrd="0" parTransId="{AAA67E7F-DD74-7042-8A75-1E19FA502EA9}" sibTransId="{F7030EA9-6948-DC49-AB01-50A0B75AB592}"/>
    <dgm:cxn modelId="{FD4FF7FA-717A-044C-862F-EEA4845C0339}" type="presOf" srcId="{56D64851-21A8-EC4B-8209-8435DD1D0C39}" destId="{00C0A7AB-6A04-9E4B-A78D-29EF30116FF7}" srcOrd="0" destOrd="0" presId="urn:microsoft.com/office/officeart/2005/8/layout/lProcess3"/>
    <dgm:cxn modelId="{AC1102FD-C90C-EF42-8CDE-636C9DE1DBDB}" type="presOf" srcId="{82DBC983-0B50-AA4C-A1AE-6F2EA77DA245}" destId="{EB84E2B2-8729-BB49-BF66-1A764403AB94}" srcOrd="0" destOrd="0" presId="urn:microsoft.com/office/officeart/2005/8/layout/lProcess3"/>
    <dgm:cxn modelId="{58FE9FFF-6CB1-1B44-AD54-30215985B73D}" type="presOf" srcId="{C8386BC3-83D1-FA44-B307-CE3436E972AE}" destId="{DF260371-F5E6-5244-89C8-D34A7E7B2E98}" srcOrd="0" destOrd="0" presId="urn:microsoft.com/office/officeart/2005/8/layout/lProcess3"/>
    <dgm:cxn modelId="{A5528A6C-89E1-B04C-A0E9-C5D74D884213}" type="presParOf" srcId="{2438F252-A264-624F-BDEE-F137482A47E3}" destId="{F1234E96-A5D8-7A4A-B9D6-18BA064C3807}" srcOrd="0" destOrd="0" presId="urn:microsoft.com/office/officeart/2005/8/layout/lProcess3"/>
    <dgm:cxn modelId="{F129F67B-A513-C247-AAB0-B1F5269EF498}" type="presParOf" srcId="{F1234E96-A5D8-7A4A-B9D6-18BA064C3807}" destId="{C7A74F48-D8EE-7C47-8240-5E13149CFFFE}" srcOrd="0" destOrd="0" presId="urn:microsoft.com/office/officeart/2005/8/layout/lProcess3"/>
    <dgm:cxn modelId="{0ADDF3E5-EAE3-694D-B63C-FDEECE33BB8E}" type="presParOf" srcId="{F1234E96-A5D8-7A4A-B9D6-18BA064C3807}" destId="{B60601A5-4447-1B42-A327-B5964B1DD183}" srcOrd="1" destOrd="0" presId="urn:microsoft.com/office/officeart/2005/8/layout/lProcess3"/>
    <dgm:cxn modelId="{865531E1-2AC4-4945-8DDA-F14F79392FE1}" type="presParOf" srcId="{F1234E96-A5D8-7A4A-B9D6-18BA064C3807}" destId="{88E39012-2D31-1E40-B9BC-EF5F3A3ED407}" srcOrd="2" destOrd="0" presId="urn:microsoft.com/office/officeart/2005/8/layout/lProcess3"/>
    <dgm:cxn modelId="{51AC420F-2AE3-CC41-A7DA-8EC681A9F397}" type="presParOf" srcId="{F1234E96-A5D8-7A4A-B9D6-18BA064C3807}" destId="{B7F30901-F947-B944-A040-F1D59B099585}" srcOrd="3" destOrd="0" presId="urn:microsoft.com/office/officeart/2005/8/layout/lProcess3"/>
    <dgm:cxn modelId="{4688327C-25A2-F84B-A8FD-E5DC1E8BCE61}" type="presParOf" srcId="{F1234E96-A5D8-7A4A-B9D6-18BA064C3807}" destId="{00C0A7AB-6A04-9E4B-A78D-29EF30116FF7}" srcOrd="4" destOrd="0" presId="urn:microsoft.com/office/officeart/2005/8/layout/lProcess3"/>
    <dgm:cxn modelId="{E71CEE39-4AED-1B46-9F09-D25B56269D7B}" type="presParOf" srcId="{2438F252-A264-624F-BDEE-F137482A47E3}" destId="{8A0F3144-8BBF-394B-B7E3-7C5B2449DAF2}" srcOrd="1" destOrd="0" presId="urn:microsoft.com/office/officeart/2005/8/layout/lProcess3"/>
    <dgm:cxn modelId="{AFDCFE27-9357-4E48-BFD2-01F13C2965D8}" type="presParOf" srcId="{2438F252-A264-624F-BDEE-F137482A47E3}" destId="{E18DEEA6-56D7-DC44-9E68-58D5C4FB36FE}" srcOrd="2" destOrd="0" presId="urn:microsoft.com/office/officeart/2005/8/layout/lProcess3"/>
    <dgm:cxn modelId="{60C5E94F-890C-4C41-A61B-E29267B14230}" type="presParOf" srcId="{E18DEEA6-56D7-DC44-9E68-58D5C4FB36FE}" destId="{EB84E2B2-8729-BB49-BF66-1A764403AB94}" srcOrd="0" destOrd="0" presId="urn:microsoft.com/office/officeart/2005/8/layout/lProcess3"/>
    <dgm:cxn modelId="{869E62E4-740F-924C-B9F6-C65A694D05BA}" type="presParOf" srcId="{E18DEEA6-56D7-DC44-9E68-58D5C4FB36FE}" destId="{478F928B-CEBB-9842-92ED-22A9CC0C391C}" srcOrd="1" destOrd="0" presId="urn:microsoft.com/office/officeart/2005/8/layout/lProcess3"/>
    <dgm:cxn modelId="{CA8A2CD7-7629-B640-A3B8-E8EC5E35E1A3}" type="presParOf" srcId="{E18DEEA6-56D7-DC44-9E68-58D5C4FB36FE}" destId="{DF260371-F5E6-5244-89C8-D34A7E7B2E98}" srcOrd="2" destOrd="0" presId="urn:microsoft.com/office/officeart/2005/8/layout/lProcess3"/>
    <dgm:cxn modelId="{FA407646-78E6-C34B-B50F-2ED29DD8A680}" type="presParOf" srcId="{E18DEEA6-56D7-DC44-9E68-58D5C4FB36FE}" destId="{1B70BA30-B931-384D-9B19-BFDC1E994E9B}" srcOrd="3" destOrd="0" presId="urn:microsoft.com/office/officeart/2005/8/layout/lProcess3"/>
    <dgm:cxn modelId="{CCC071DB-D023-E94E-8CEF-C8B5FDBE082C}" type="presParOf" srcId="{E18DEEA6-56D7-DC44-9E68-58D5C4FB36FE}" destId="{A0D38AA2-5929-4D4F-BA5D-451CAF13DF5F}" srcOrd="4" destOrd="0" presId="urn:microsoft.com/office/officeart/2005/8/layout/lProcess3"/>
    <dgm:cxn modelId="{7FB45F19-5EB0-7140-8BB4-57B4F6C028A4}" type="presParOf" srcId="{2438F252-A264-624F-BDEE-F137482A47E3}" destId="{ABFEDA11-DB47-6F4A-A77F-348003C78BA1}" srcOrd="3" destOrd="0" presId="urn:microsoft.com/office/officeart/2005/8/layout/lProcess3"/>
    <dgm:cxn modelId="{9F4DEA74-9C07-3A45-9F4B-B4E0C0E22645}" type="presParOf" srcId="{2438F252-A264-624F-BDEE-F137482A47E3}" destId="{25E9A4E6-E8BE-7D44-86A7-F2443732DD51}" srcOrd="4" destOrd="0" presId="urn:microsoft.com/office/officeart/2005/8/layout/lProcess3"/>
    <dgm:cxn modelId="{BA9F226A-E411-5F4B-A6F7-C484C4B04861}" type="presParOf" srcId="{25E9A4E6-E8BE-7D44-86A7-F2443732DD51}" destId="{1CCCFBC3-CACC-EF4F-847E-F40B7D83E1D9}" srcOrd="0" destOrd="0" presId="urn:microsoft.com/office/officeart/2005/8/layout/lProcess3"/>
    <dgm:cxn modelId="{2876B0D4-E61A-3045-8345-C91B00CBD8CD}" type="presParOf" srcId="{25E9A4E6-E8BE-7D44-86A7-F2443732DD51}" destId="{AB82635F-DDD7-6F48-B19B-C07185D04A3D}" srcOrd="1" destOrd="0" presId="urn:microsoft.com/office/officeart/2005/8/layout/lProcess3"/>
    <dgm:cxn modelId="{114CD665-A53F-6643-9522-E02370717D78}" type="presParOf" srcId="{25E9A4E6-E8BE-7D44-86A7-F2443732DD51}" destId="{B8C116D6-C6AE-C349-9780-E4AFF214BE34}" srcOrd="2" destOrd="0" presId="urn:microsoft.com/office/officeart/2005/8/layout/lProcess3"/>
    <dgm:cxn modelId="{760326E1-DCAB-4548-9916-B358179FA305}" type="presParOf" srcId="{25E9A4E6-E8BE-7D44-86A7-F2443732DD51}" destId="{BBCF58A8-E307-9147-96F1-E1045A773CCD}" srcOrd="3" destOrd="0" presId="urn:microsoft.com/office/officeart/2005/8/layout/lProcess3"/>
    <dgm:cxn modelId="{27B7C300-3C3C-3B44-82BF-4EA428CE4087}" type="presParOf" srcId="{25E9A4E6-E8BE-7D44-86A7-F2443732DD51}" destId="{A181BDA2-1129-334E-BDCB-20E5BDA7930C}" srcOrd="4" destOrd="0" presId="urn:microsoft.com/office/officeart/2005/8/layout/lProcess3"/>
    <dgm:cxn modelId="{091575C8-A7C1-344C-8BE7-AE19CA8AF185}" type="presParOf" srcId="{2438F252-A264-624F-BDEE-F137482A47E3}" destId="{2B5E6E36-6385-5A4C-958F-E2B142C56CEB}" srcOrd="5" destOrd="0" presId="urn:microsoft.com/office/officeart/2005/8/layout/lProcess3"/>
    <dgm:cxn modelId="{3BBF1473-77B8-DD46-9735-D084ED802415}" type="presParOf" srcId="{2438F252-A264-624F-BDEE-F137482A47E3}" destId="{23C77CC9-052F-264A-B2CB-3E39C493AD78}" srcOrd="6" destOrd="0" presId="urn:microsoft.com/office/officeart/2005/8/layout/lProcess3"/>
    <dgm:cxn modelId="{B09BEA84-D854-8043-968B-1830095E47AF}" type="presParOf" srcId="{23C77CC9-052F-264A-B2CB-3E39C493AD78}" destId="{7FAFD445-2678-D449-A005-27BB87FE9E27}" srcOrd="0" destOrd="0" presId="urn:microsoft.com/office/officeart/2005/8/layout/lProcess3"/>
    <dgm:cxn modelId="{9AD3C68B-84EC-0149-A1A8-2B7A4FFD4180}" type="presParOf" srcId="{23C77CC9-052F-264A-B2CB-3E39C493AD78}" destId="{0ECE7988-5F5E-B949-A5F4-1DFBFB244780}" srcOrd="1" destOrd="0" presId="urn:microsoft.com/office/officeart/2005/8/layout/lProcess3"/>
    <dgm:cxn modelId="{46A813CD-E377-1A42-9C3F-129E54C4B0FD}" type="presParOf" srcId="{23C77CC9-052F-264A-B2CB-3E39C493AD78}" destId="{3B4587C7-C5C1-2245-92EA-BA67D3C13B14}" srcOrd="2" destOrd="0" presId="urn:microsoft.com/office/officeart/2005/8/layout/lProcess3"/>
    <dgm:cxn modelId="{1E2502B4-2774-204E-B540-74A444C27B6C}" type="presParOf" srcId="{23C77CC9-052F-264A-B2CB-3E39C493AD78}" destId="{060F51C2-026A-2447-8B43-494C0400C678}" srcOrd="3" destOrd="0" presId="urn:microsoft.com/office/officeart/2005/8/layout/lProcess3"/>
    <dgm:cxn modelId="{8F76FA47-50DD-094A-B80E-7359057AD21D}" type="presParOf" srcId="{23C77CC9-052F-264A-B2CB-3E39C493AD78}" destId="{2E3E8BDA-7E8B-1E4C-989B-2A7C47E35D14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C64FCE-40E5-894D-8A36-340E782EDFE6}">
      <dsp:nvSpPr>
        <dsp:cNvPr id="0" name=""/>
        <dsp:cNvSpPr/>
      </dsp:nvSpPr>
      <dsp:spPr>
        <a:xfrm>
          <a:off x="1085719" y="2111"/>
          <a:ext cx="2531506" cy="1012602"/>
        </a:xfrm>
        <a:prstGeom prst="chevron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CPM-Native</a:t>
          </a:r>
        </a:p>
      </dsp:txBody>
      <dsp:txXfrm>
        <a:off x="1592020" y="2111"/>
        <a:ext cx="1518904" cy="1012602"/>
      </dsp:txXfrm>
    </dsp:sp>
    <dsp:sp modelId="{B3800C87-59EA-504A-978E-8CE32E176812}">
      <dsp:nvSpPr>
        <dsp:cNvPr id="0" name=""/>
        <dsp:cNvSpPr/>
      </dsp:nvSpPr>
      <dsp:spPr>
        <a:xfrm>
          <a:off x="3288129" y="88182"/>
          <a:ext cx="2101150" cy="840460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Fundamental principles of planning</a:t>
          </a:r>
        </a:p>
      </dsp:txBody>
      <dsp:txXfrm>
        <a:off x="3708359" y="88182"/>
        <a:ext cx="1260690" cy="840460"/>
      </dsp:txXfrm>
    </dsp:sp>
    <dsp:sp modelId="{D4825D13-CACD-BE46-8155-F44F98BF36CB}">
      <dsp:nvSpPr>
        <dsp:cNvPr id="0" name=""/>
        <dsp:cNvSpPr/>
      </dsp:nvSpPr>
      <dsp:spPr>
        <a:xfrm>
          <a:off x="5095118" y="88182"/>
          <a:ext cx="2101150" cy="840460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Standard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tools</a:t>
          </a:r>
        </a:p>
      </dsp:txBody>
      <dsp:txXfrm>
        <a:off x="5515348" y="88182"/>
        <a:ext cx="1260690" cy="840460"/>
      </dsp:txXfrm>
    </dsp:sp>
    <dsp:sp modelId="{6D245900-F520-EB4D-8EDD-14674D8F370E}">
      <dsp:nvSpPr>
        <dsp:cNvPr id="0" name=""/>
        <dsp:cNvSpPr/>
      </dsp:nvSpPr>
      <dsp:spPr>
        <a:xfrm>
          <a:off x="1085719" y="1156477"/>
          <a:ext cx="2531506" cy="1012602"/>
        </a:xfrm>
        <a:prstGeom prst="chevron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Risk-Adjusted</a:t>
          </a:r>
        </a:p>
      </dsp:txBody>
      <dsp:txXfrm>
        <a:off x="1592020" y="1156477"/>
        <a:ext cx="1518904" cy="1012602"/>
      </dsp:txXfrm>
    </dsp:sp>
    <dsp:sp modelId="{217031CF-9DB8-7D47-8975-06B09DAB5293}">
      <dsp:nvSpPr>
        <dsp:cNvPr id="0" name=""/>
        <dsp:cNvSpPr/>
      </dsp:nvSpPr>
      <dsp:spPr>
        <a:xfrm>
          <a:off x="3288129" y="1242549"/>
          <a:ext cx="2101150" cy="840460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Moving the goalpost</a:t>
          </a:r>
        </a:p>
      </dsp:txBody>
      <dsp:txXfrm>
        <a:off x="3708359" y="1242549"/>
        <a:ext cx="1260690" cy="840460"/>
      </dsp:txXfrm>
    </dsp:sp>
    <dsp:sp modelId="{DD527B27-869D-EE40-9182-182015A46699}">
      <dsp:nvSpPr>
        <dsp:cNvPr id="0" name=""/>
        <dsp:cNvSpPr/>
      </dsp:nvSpPr>
      <dsp:spPr>
        <a:xfrm>
          <a:off x="5095118" y="1242549"/>
          <a:ext cx="2101150" cy="840460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Covering the unknown</a:t>
          </a:r>
        </a:p>
      </dsp:txBody>
      <dsp:txXfrm>
        <a:off x="5515348" y="1242549"/>
        <a:ext cx="1260690" cy="840460"/>
      </dsp:txXfrm>
    </dsp:sp>
    <dsp:sp modelId="{1465685D-EE0D-2D41-BB87-AFC4CF142FDA}">
      <dsp:nvSpPr>
        <dsp:cNvPr id="0" name=""/>
        <dsp:cNvSpPr/>
      </dsp:nvSpPr>
      <dsp:spPr>
        <a:xfrm>
          <a:off x="1085719" y="2310844"/>
          <a:ext cx="2531506" cy="1012602"/>
        </a:xfrm>
        <a:prstGeom prst="chevron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Critiqued</a:t>
          </a:r>
        </a:p>
      </dsp:txBody>
      <dsp:txXfrm>
        <a:off x="1592020" y="2310844"/>
        <a:ext cx="1518904" cy="1012602"/>
      </dsp:txXfrm>
    </dsp:sp>
    <dsp:sp modelId="{EEB911B5-956E-9243-B7F7-8B6C366BDBEE}">
      <dsp:nvSpPr>
        <dsp:cNvPr id="0" name=""/>
        <dsp:cNvSpPr/>
      </dsp:nvSpPr>
      <dsp:spPr>
        <a:xfrm>
          <a:off x="3288129" y="2396915"/>
          <a:ext cx="2101150" cy="840460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Physics</a:t>
          </a:r>
        </a:p>
      </dsp:txBody>
      <dsp:txXfrm>
        <a:off x="3708359" y="2396915"/>
        <a:ext cx="1260690" cy="840460"/>
      </dsp:txXfrm>
    </dsp:sp>
    <dsp:sp modelId="{29228838-7B55-AF49-885F-05691DFA5391}">
      <dsp:nvSpPr>
        <dsp:cNvPr id="0" name=""/>
        <dsp:cNvSpPr/>
      </dsp:nvSpPr>
      <dsp:spPr>
        <a:xfrm>
          <a:off x="5095118" y="2396915"/>
          <a:ext cx="2101150" cy="840460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Structural Integrity</a:t>
          </a:r>
        </a:p>
      </dsp:txBody>
      <dsp:txXfrm>
        <a:off x="5515348" y="2396915"/>
        <a:ext cx="1260690" cy="840460"/>
      </dsp:txXfrm>
    </dsp:sp>
    <dsp:sp modelId="{DBE7B517-F6B3-A749-8652-972F2A6FE5CB}">
      <dsp:nvSpPr>
        <dsp:cNvPr id="0" name=""/>
        <dsp:cNvSpPr/>
      </dsp:nvSpPr>
      <dsp:spPr>
        <a:xfrm>
          <a:off x="1085719" y="3465211"/>
          <a:ext cx="2531506" cy="1012602"/>
        </a:xfrm>
        <a:prstGeom prst="chevron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AI-Native</a:t>
          </a:r>
        </a:p>
      </dsp:txBody>
      <dsp:txXfrm>
        <a:off x="1592020" y="3465211"/>
        <a:ext cx="1518904" cy="1012602"/>
      </dsp:txXfrm>
    </dsp:sp>
    <dsp:sp modelId="{B3BF16E9-2FCD-C440-88A1-3E2D542B438E}">
      <dsp:nvSpPr>
        <dsp:cNvPr id="0" name=""/>
        <dsp:cNvSpPr/>
      </dsp:nvSpPr>
      <dsp:spPr>
        <a:xfrm>
          <a:off x="3288129" y="3551282"/>
          <a:ext cx="2101150" cy="840460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Context-awareness</a:t>
          </a:r>
        </a:p>
      </dsp:txBody>
      <dsp:txXfrm>
        <a:off x="3708359" y="3551282"/>
        <a:ext cx="1260690" cy="840460"/>
      </dsp:txXfrm>
    </dsp:sp>
    <dsp:sp modelId="{DC3886F2-AD9A-3F48-8718-C8988F58CFA3}">
      <dsp:nvSpPr>
        <dsp:cNvPr id="0" name=""/>
        <dsp:cNvSpPr/>
      </dsp:nvSpPr>
      <dsp:spPr>
        <a:xfrm>
          <a:off x="5095118" y="3551282"/>
          <a:ext cx="2101150" cy="840460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Adaptive planning</a:t>
          </a:r>
        </a:p>
      </dsp:txBody>
      <dsp:txXfrm>
        <a:off x="5515348" y="3551282"/>
        <a:ext cx="1260690" cy="840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5AA2DB-066B-D64D-A33C-F536B17ED983}">
      <dsp:nvSpPr>
        <dsp:cNvPr id="0" name=""/>
        <dsp:cNvSpPr/>
      </dsp:nvSpPr>
      <dsp:spPr>
        <a:xfrm>
          <a:off x="0" y="591092"/>
          <a:ext cx="8416266" cy="1048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196" tIns="374904" rIns="653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Any plan that ignores variability will produce false certainty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Single point durations, one critical path, one finish date is a fake world</a:t>
          </a:r>
        </a:p>
      </dsp:txBody>
      <dsp:txXfrm>
        <a:off x="0" y="591092"/>
        <a:ext cx="8416266" cy="1048949"/>
      </dsp:txXfrm>
    </dsp:sp>
    <dsp:sp modelId="{331AE327-6090-0442-9A48-02AAC4590A44}">
      <dsp:nvSpPr>
        <dsp:cNvPr id="0" name=""/>
        <dsp:cNvSpPr/>
      </dsp:nvSpPr>
      <dsp:spPr>
        <a:xfrm>
          <a:off x="420813" y="325412"/>
          <a:ext cx="5891386" cy="531360"/>
        </a:xfrm>
        <a:prstGeom prst="roundRect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680" tIns="0" rIns="2226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Law 1 - Variability Is a Given</a:t>
          </a:r>
        </a:p>
      </dsp:txBody>
      <dsp:txXfrm>
        <a:off x="446752" y="351351"/>
        <a:ext cx="5839508" cy="479482"/>
      </dsp:txXfrm>
    </dsp:sp>
    <dsp:sp modelId="{A1AFFD47-8133-7044-A6C2-D7BF4C2FAA2C}">
      <dsp:nvSpPr>
        <dsp:cNvPr id="0" name=""/>
        <dsp:cNvSpPr/>
      </dsp:nvSpPr>
      <dsp:spPr>
        <a:xfrm>
          <a:off x="0" y="2002922"/>
          <a:ext cx="8416266" cy="1048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196" tIns="374904" rIns="653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By the time variance appears at the outcome, it's already unrecoverable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CPM schedules need to sense drift before it happens</a:t>
          </a:r>
        </a:p>
      </dsp:txBody>
      <dsp:txXfrm>
        <a:off x="0" y="2002922"/>
        <a:ext cx="8416266" cy="1048949"/>
      </dsp:txXfrm>
    </dsp:sp>
    <dsp:sp modelId="{736B1108-E7DC-C04B-AA03-165D7BFBB477}">
      <dsp:nvSpPr>
        <dsp:cNvPr id="0" name=""/>
        <dsp:cNvSpPr/>
      </dsp:nvSpPr>
      <dsp:spPr>
        <a:xfrm>
          <a:off x="420813" y="1737242"/>
          <a:ext cx="5891386" cy="531360"/>
        </a:xfrm>
        <a:prstGeom prst="roundRect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680" tIns="0" rIns="2226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Law 2 - Late Signals are Useless Signals</a:t>
          </a:r>
        </a:p>
      </dsp:txBody>
      <dsp:txXfrm>
        <a:off x="446752" y="1763181"/>
        <a:ext cx="5839508" cy="479482"/>
      </dsp:txXfrm>
    </dsp:sp>
    <dsp:sp modelId="{DF3D7AE6-08E8-C548-A997-8A815AD47BA8}">
      <dsp:nvSpPr>
        <dsp:cNvPr id="0" name=""/>
        <dsp:cNvSpPr/>
      </dsp:nvSpPr>
      <dsp:spPr>
        <a:xfrm>
          <a:off x="0" y="3414752"/>
          <a:ext cx="8416266" cy="1048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196" tIns="374904" rIns="65319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Making one part of the plan better can make the overall outcome worse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Planning is a wicked problem, incremental gains is OK</a:t>
          </a:r>
        </a:p>
      </dsp:txBody>
      <dsp:txXfrm>
        <a:off x="0" y="3414752"/>
        <a:ext cx="8416266" cy="1048949"/>
      </dsp:txXfrm>
    </dsp:sp>
    <dsp:sp modelId="{33B59ABD-0103-9C49-85E4-810D70DB5406}">
      <dsp:nvSpPr>
        <dsp:cNvPr id="0" name=""/>
        <dsp:cNvSpPr/>
      </dsp:nvSpPr>
      <dsp:spPr>
        <a:xfrm>
          <a:off x="420813" y="3149072"/>
          <a:ext cx="5891386" cy="531360"/>
        </a:xfrm>
        <a:prstGeom prst="roundRect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680" tIns="0" rIns="22268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Law 3 - Optimization of Specific Parts Degrades the Whole</a:t>
          </a:r>
        </a:p>
      </dsp:txBody>
      <dsp:txXfrm>
        <a:off x="446752" y="3175011"/>
        <a:ext cx="5839508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13252-75B9-C84E-8198-CDF9186EA32A}">
      <dsp:nvSpPr>
        <dsp:cNvPr id="0" name=""/>
        <dsp:cNvSpPr/>
      </dsp:nvSpPr>
      <dsp:spPr>
        <a:xfrm>
          <a:off x="0" y="250514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511F6-AFCA-314D-A6D9-3555A1DB1956}">
      <dsp:nvSpPr>
        <dsp:cNvPr id="0" name=""/>
        <dsp:cNvSpPr/>
      </dsp:nvSpPr>
      <dsp:spPr>
        <a:xfrm>
          <a:off x="205739" y="43875"/>
          <a:ext cx="2880359" cy="41327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Activity durations</a:t>
          </a:r>
        </a:p>
      </dsp:txBody>
      <dsp:txXfrm>
        <a:off x="225914" y="64050"/>
        <a:ext cx="2840009" cy="372929"/>
      </dsp:txXfrm>
    </dsp:sp>
    <dsp:sp modelId="{ACAE395E-F102-5D4D-8E57-267717DDAD2F}">
      <dsp:nvSpPr>
        <dsp:cNvPr id="0" name=""/>
        <dsp:cNvSpPr/>
      </dsp:nvSpPr>
      <dsp:spPr>
        <a:xfrm>
          <a:off x="0" y="885555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0DC11-904A-2943-B7CE-05F1A0875ECC}">
      <dsp:nvSpPr>
        <dsp:cNvPr id="0" name=""/>
        <dsp:cNvSpPr/>
      </dsp:nvSpPr>
      <dsp:spPr>
        <a:xfrm>
          <a:off x="205739" y="678915"/>
          <a:ext cx="2880359" cy="41327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Logic links</a:t>
          </a:r>
        </a:p>
      </dsp:txBody>
      <dsp:txXfrm>
        <a:off x="225914" y="699090"/>
        <a:ext cx="2840009" cy="372929"/>
      </dsp:txXfrm>
    </dsp:sp>
    <dsp:sp modelId="{FB57C5D7-7209-4A46-9019-8EBD31726077}">
      <dsp:nvSpPr>
        <dsp:cNvPr id="0" name=""/>
        <dsp:cNvSpPr/>
      </dsp:nvSpPr>
      <dsp:spPr>
        <a:xfrm>
          <a:off x="0" y="1520594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234F4-1D59-734D-B689-B5F659A6FBEF}">
      <dsp:nvSpPr>
        <dsp:cNvPr id="0" name=""/>
        <dsp:cNvSpPr/>
      </dsp:nvSpPr>
      <dsp:spPr>
        <a:xfrm>
          <a:off x="205739" y="1313955"/>
          <a:ext cx="2880359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Calendars </a:t>
          </a:r>
          <a:r>
            <a:rPr lang="en-US" sz="1400" kern="1200" dirty="0">
              <a:sym typeface="Wingdings"/>
            </a:rPr>
            <a:t> </a:t>
          </a:r>
          <a:r>
            <a:rPr lang="en-US" sz="1400" kern="1200" dirty="0"/>
            <a:t>Constraints </a:t>
          </a:r>
          <a:r>
            <a:rPr lang="en-US" sz="1400" kern="1200" dirty="0">
              <a:sym typeface="Wingdings"/>
            </a:rPr>
            <a:t></a:t>
          </a:r>
          <a:endParaRPr lang="en-US" sz="1400" kern="1200" dirty="0"/>
        </a:p>
      </dsp:txBody>
      <dsp:txXfrm>
        <a:off x="225914" y="1334130"/>
        <a:ext cx="2840009" cy="372929"/>
      </dsp:txXfrm>
    </dsp:sp>
    <dsp:sp modelId="{FE533298-97EC-D34D-8E48-B2D55B173788}">
      <dsp:nvSpPr>
        <dsp:cNvPr id="0" name=""/>
        <dsp:cNvSpPr/>
      </dsp:nvSpPr>
      <dsp:spPr>
        <a:xfrm>
          <a:off x="0" y="2155634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FD252-15C3-D84D-988B-BC2A5FF50BD5}">
      <dsp:nvSpPr>
        <dsp:cNvPr id="0" name=""/>
        <dsp:cNvSpPr/>
      </dsp:nvSpPr>
      <dsp:spPr>
        <a:xfrm>
          <a:off x="205739" y="1948994"/>
          <a:ext cx="2880359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Resource leveling </a:t>
          </a:r>
          <a:r>
            <a:rPr lang="en-US" sz="1400" kern="1200" dirty="0">
              <a:sym typeface="Wingdings"/>
            </a:rPr>
            <a:t> </a:t>
          </a:r>
          <a:endParaRPr lang="en-US" sz="1400" kern="1200" dirty="0"/>
        </a:p>
      </dsp:txBody>
      <dsp:txXfrm>
        <a:off x="225914" y="1969169"/>
        <a:ext cx="2840009" cy="372929"/>
      </dsp:txXfrm>
    </dsp:sp>
    <dsp:sp modelId="{D53CDB47-37ED-A646-878F-02B40F8A4F16}">
      <dsp:nvSpPr>
        <dsp:cNvPr id="0" name=""/>
        <dsp:cNvSpPr/>
      </dsp:nvSpPr>
      <dsp:spPr>
        <a:xfrm>
          <a:off x="0" y="2790675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3AE73A-CB79-F443-A5F7-333F0246A614}">
      <dsp:nvSpPr>
        <dsp:cNvPr id="0" name=""/>
        <dsp:cNvSpPr/>
      </dsp:nvSpPr>
      <dsp:spPr>
        <a:xfrm>
          <a:off x="205739" y="2584034"/>
          <a:ext cx="2880359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Target dates </a:t>
          </a:r>
          <a:r>
            <a:rPr lang="en-US" sz="1400" kern="1200" dirty="0">
              <a:sym typeface="Wingdings"/>
            </a:rPr>
            <a:t></a:t>
          </a:r>
          <a:endParaRPr lang="en-US" sz="1400" kern="1200" dirty="0"/>
        </a:p>
      </dsp:txBody>
      <dsp:txXfrm>
        <a:off x="225914" y="2604209"/>
        <a:ext cx="2840009" cy="372929"/>
      </dsp:txXfrm>
    </dsp:sp>
    <dsp:sp modelId="{C810221A-EAA1-C844-8A4E-C8AC65D5BCBC}">
      <dsp:nvSpPr>
        <dsp:cNvPr id="0" name=""/>
        <dsp:cNvSpPr/>
      </dsp:nvSpPr>
      <dsp:spPr>
        <a:xfrm>
          <a:off x="0" y="3425715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BA995-41D9-2E41-8FBC-253AA3A84FD7}">
      <dsp:nvSpPr>
        <dsp:cNvPr id="0" name=""/>
        <dsp:cNvSpPr/>
      </dsp:nvSpPr>
      <dsp:spPr>
        <a:xfrm>
          <a:off x="205739" y="3219074"/>
          <a:ext cx="2880359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RDM</a:t>
          </a:r>
          <a:r>
            <a:rPr lang="en-US" sz="1400" kern="1200" dirty="0"/>
            <a:t>, EV, GPM, Critical Chain</a:t>
          </a:r>
        </a:p>
      </dsp:txBody>
      <dsp:txXfrm>
        <a:off x="225914" y="3239249"/>
        <a:ext cx="2840009" cy="3729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B6112-7045-6742-B79E-54BEB550AE04}">
      <dsp:nvSpPr>
        <dsp:cNvPr id="0" name=""/>
        <dsp:cNvSpPr/>
      </dsp:nvSpPr>
      <dsp:spPr>
        <a:xfrm>
          <a:off x="0" y="250514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A8CB23-1DAE-B549-8D40-F8EB0A3FC507}">
      <dsp:nvSpPr>
        <dsp:cNvPr id="0" name=""/>
        <dsp:cNvSpPr/>
      </dsp:nvSpPr>
      <dsp:spPr>
        <a:xfrm>
          <a:off x="205739" y="43875"/>
          <a:ext cx="2880359" cy="41327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Early dates</a:t>
          </a:r>
        </a:p>
      </dsp:txBody>
      <dsp:txXfrm>
        <a:off x="225914" y="64050"/>
        <a:ext cx="2840009" cy="372929"/>
      </dsp:txXfrm>
    </dsp:sp>
    <dsp:sp modelId="{3E9528C6-BB5E-4B49-A8DE-C91F3B579756}">
      <dsp:nvSpPr>
        <dsp:cNvPr id="0" name=""/>
        <dsp:cNvSpPr/>
      </dsp:nvSpPr>
      <dsp:spPr>
        <a:xfrm>
          <a:off x="0" y="885555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1DE01-F38F-D042-BB9C-BC6AC6693A2D}">
      <dsp:nvSpPr>
        <dsp:cNvPr id="0" name=""/>
        <dsp:cNvSpPr/>
      </dsp:nvSpPr>
      <dsp:spPr>
        <a:xfrm>
          <a:off x="205739" y="678915"/>
          <a:ext cx="2880359" cy="41327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Late dates</a:t>
          </a:r>
        </a:p>
      </dsp:txBody>
      <dsp:txXfrm>
        <a:off x="225914" y="699090"/>
        <a:ext cx="2840009" cy="372929"/>
      </dsp:txXfrm>
    </dsp:sp>
    <dsp:sp modelId="{4D578B7F-EB07-FC4D-8E9D-BE5DD779F8AF}">
      <dsp:nvSpPr>
        <dsp:cNvPr id="0" name=""/>
        <dsp:cNvSpPr/>
      </dsp:nvSpPr>
      <dsp:spPr>
        <a:xfrm>
          <a:off x="0" y="1520594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0FD82-7EBA-CD40-B462-5426243387AE}">
      <dsp:nvSpPr>
        <dsp:cNvPr id="0" name=""/>
        <dsp:cNvSpPr/>
      </dsp:nvSpPr>
      <dsp:spPr>
        <a:xfrm>
          <a:off x="205739" y="1313955"/>
          <a:ext cx="2880359" cy="41327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Float</a:t>
          </a:r>
        </a:p>
      </dsp:txBody>
      <dsp:txXfrm>
        <a:off x="225914" y="1334130"/>
        <a:ext cx="2840009" cy="372929"/>
      </dsp:txXfrm>
    </dsp:sp>
    <dsp:sp modelId="{01DD0447-A628-9848-B6CB-3CA746E43F82}">
      <dsp:nvSpPr>
        <dsp:cNvPr id="0" name=""/>
        <dsp:cNvSpPr/>
      </dsp:nvSpPr>
      <dsp:spPr>
        <a:xfrm>
          <a:off x="0" y="2155634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BBFF9-0916-AA4A-B32D-5D189BAEB993}">
      <dsp:nvSpPr>
        <dsp:cNvPr id="0" name=""/>
        <dsp:cNvSpPr/>
      </dsp:nvSpPr>
      <dsp:spPr>
        <a:xfrm>
          <a:off x="205739" y="1948994"/>
          <a:ext cx="2880359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Cost Integration</a:t>
          </a:r>
        </a:p>
      </dsp:txBody>
      <dsp:txXfrm>
        <a:off x="225914" y="1969169"/>
        <a:ext cx="2840009" cy="372929"/>
      </dsp:txXfrm>
    </dsp:sp>
    <dsp:sp modelId="{97D4B3B9-FDAD-B74B-8E37-188E865C46C3}">
      <dsp:nvSpPr>
        <dsp:cNvPr id="0" name=""/>
        <dsp:cNvSpPr/>
      </dsp:nvSpPr>
      <dsp:spPr>
        <a:xfrm>
          <a:off x="0" y="2790675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A0A759-4DED-384E-9D85-912AF975B755}">
      <dsp:nvSpPr>
        <dsp:cNvPr id="0" name=""/>
        <dsp:cNvSpPr/>
      </dsp:nvSpPr>
      <dsp:spPr>
        <a:xfrm>
          <a:off x="205739" y="2584034"/>
          <a:ext cx="2880359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Required resources</a:t>
          </a:r>
        </a:p>
      </dsp:txBody>
      <dsp:txXfrm>
        <a:off x="225914" y="2604209"/>
        <a:ext cx="2840009" cy="372929"/>
      </dsp:txXfrm>
    </dsp:sp>
    <dsp:sp modelId="{1DD943FC-35E5-D642-8846-C670990AA268}">
      <dsp:nvSpPr>
        <dsp:cNvPr id="0" name=""/>
        <dsp:cNvSpPr/>
      </dsp:nvSpPr>
      <dsp:spPr>
        <a:xfrm>
          <a:off x="0" y="3425715"/>
          <a:ext cx="4114799" cy="35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F2AA5-146B-F64F-8ECB-F548A1D5F424}">
      <dsp:nvSpPr>
        <dsp:cNvPr id="0" name=""/>
        <dsp:cNvSpPr/>
      </dsp:nvSpPr>
      <dsp:spPr>
        <a:xfrm>
          <a:off x="205739" y="3219074"/>
          <a:ext cx="2880359" cy="413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871" tIns="0" rIns="108871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Baseline compliance</a:t>
          </a:r>
        </a:p>
      </dsp:txBody>
      <dsp:txXfrm>
        <a:off x="225914" y="3239249"/>
        <a:ext cx="2840009" cy="3729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74F48-D8EE-7C47-8240-5E13149CFFFE}">
      <dsp:nvSpPr>
        <dsp:cNvPr id="0" name=""/>
        <dsp:cNvSpPr/>
      </dsp:nvSpPr>
      <dsp:spPr>
        <a:xfrm>
          <a:off x="1206862" y="365"/>
          <a:ext cx="2649896" cy="1059958"/>
        </a:xfrm>
        <a:prstGeom prst="chevron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900" b="1" kern="1200" dirty="0"/>
            <a:t>Assistive: </a:t>
          </a:r>
          <a:r>
            <a:rPr lang="en-US" sz="1900" kern="1200" dirty="0"/>
            <a:t>Network quality</a:t>
          </a:r>
        </a:p>
      </dsp:txBody>
      <dsp:txXfrm>
        <a:off x="1736841" y="365"/>
        <a:ext cx="1589938" cy="1059958"/>
      </dsp:txXfrm>
    </dsp:sp>
    <dsp:sp modelId="{88E39012-2D31-1E40-B9BC-EF5F3A3ED407}">
      <dsp:nvSpPr>
        <dsp:cNvPr id="0" name=""/>
        <dsp:cNvSpPr/>
      </dsp:nvSpPr>
      <dsp:spPr>
        <a:xfrm>
          <a:off x="3512272" y="90461"/>
          <a:ext cx="2199413" cy="8797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Structural Integrity: </a:t>
          </a:r>
          <a:r>
            <a:rPr lang="en-US" sz="1200" kern="1200" dirty="0"/>
            <a:t>open starts/finishes, excessive constraints, lags, SS/FF misuse</a:t>
          </a:r>
        </a:p>
      </dsp:txBody>
      <dsp:txXfrm>
        <a:off x="3952155" y="90461"/>
        <a:ext cx="1319648" cy="879765"/>
      </dsp:txXfrm>
    </dsp:sp>
    <dsp:sp modelId="{00C0A7AB-6A04-9E4B-A78D-29EF30116FF7}">
      <dsp:nvSpPr>
        <dsp:cNvPr id="0" name=""/>
        <dsp:cNvSpPr/>
      </dsp:nvSpPr>
      <dsp:spPr>
        <a:xfrm>
          <a:off x="5403768" y="90461"/>
          <a:ext cx="2199413" cy="8797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Activity Critique</a:t>
          </a:r>
          <a:r>
            <a:rPr lang="en-US" sz="1200" kern="1200" dirty="0"/>
            <a:t>: Float analysis, consistency of detail</a:t>
          </a:r>
        </a:p>
      </dsp:txBody>
      <dsp:txXfrm>
        <a:off x="5843651" y="90461"/>
        <a:ext cx="1319648" cy="879765"/>
      </dsp:txXfrm>
    </dsp:sp>
    <dsp:sp modelId="{EB84E2B2-8729-BB49-BF66-1A764403AB94}">
      <dsp:nvSpPr>
        <dsp:cNvPr id="0" name=""/>
        <dsp:cNvSpPr/>
      </dsp:nvSpPr>
      <dsp:spPr>
        <a:xfrm>
          <a:off x="1206862" y="1208717"/>
          <a:ext cx="2649896" cy="1059958"/>
        </a:xfrm>
        <a:prstGeom prst="chevron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Agentic: </a:t>
          </a:r>
          <a:r>
            <a:rPr lang="en-US" sz="1900" kern="1200"/>
            <a:t>Constructability</a:t>
          </a:r>
          <a:endParaRPr lang="en-US" sz="1900" kern="1200" dirty="0"/>
        </a:p>
      </dsp:txBody>
      <dsp:txXfrm>
        <a:off x="1736841" y="1208717"/>
        <a:ext cx="1589938" cy="1059958"/>
      </dsp:txXfrm>
    </dsp:sp>
    <dsp:sp modelId="{DF260371-F5E6-5244-89C8-D34A7E7B2E98}">
      <dsp:nvSpPr>
        <dsp:cNvPr id="0" name=""/>
        <dsp:cNvSpPr/>
      </dsp:nvSpPr>
      <dsp:spPr>
        <a:xfrm>
          <a:off x="3512272" y="1298814"/>
          <a:ext cx="2199413" cy="8797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Sequence critique</a:t>
          </a:r>
          <a:r>
            <a:rPr lang="en-US" sz="1200" kern="1200"/>
            <a:t>: “should this really start before that’s complete?”</a:t>
          </a:r>
          <a:r>
            <a:rPr lang="en-US" sz="1200" b="1" kern="1200"/>
            <a:t> </a:t>
          </a:r>
          <a:endParaRPr lang="en-US" sz="1200" b="1" kern="1200" dirty="0"/>
        </a:p>
      </dsp:txBody>
      <dsp:txXfrm>
        <a:off x="3952155" y="1298814"/>
        <a:ext cx="1319648" cy="879765"/>
      </dsp:txXfrm>
    </dsp:sp>
    <dsp:sp modelId="{A0D38AA2-5929-4D4F-BA5D-451CAF13DF5F}">
      <dsp:nvSpPr>
        <dsp:cNvPr id="0" name=""/>
        <dsp:cNvSpPr/>
      </dsp:nvSpPr>
      <dsp:spPr>
        <a:xfrm>
          <a:off x="5403768" y="1298814"/>
          <a:ext cx="2199413" cy="8797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Duration realism</a:t>
          </a:r>
          <a:r>
            <a:rPr lang="en-US" sz="1200" kern="1200"/>
            <a:t>: outliers, overly-long tasks, crew-logic mismatches</a:t>
          </a:r>
          <a:endParaRPr lang="en-US" sz="1200" b="1" kern="1200" dirty="0"/>
        </a:p>
      </dsp:txBody>
      <dsp:txXfrm>
        <a:off x="5843651" y="1298814"/>
        <a:ext cx="1319648" cy="879765"/>
      </dsp:txXfrm>
    </dsp:sp>
    <dsp:sp modelId="{1CCCFBC3-CACC-EF4F-847E-F40B7D83E1D9}">
      <dsp:nvSpPr>
        <dsp:cNvPr id="0" name=""/>
        <dsp:cNvSpPr/>
      </dsp:nvSpPr>
      <dsp:spPr>
        <a:xfrm>
          <a:off x="1206862" y="2417070"/>
          <a:ext cx="2649896" cy="1059958"/>
        </a:xfrm>
        <a:prstGeom prst="chevron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Orchestrated: </a:t>
          </a:r>
          <a:r>
            <a:rPr lang="en-US" sz="1900" kern="1200"/>
            <a:t>Schedule Optimization</a:t>
          </a:r>
          <a:endParaRPr lang="en-US" sz="1900" kern="1200" dirty="0"/>
        </a:p>
      </dsp:txBody>
      <dsp:txXfrm>
        <a:off x="1736841" y="2417070"/>
        <a:ext cx="1589938" cy="1059958"/>
      </dsp:txXfrm>
    </dsp:sp>
    <dsp:sp modelId="{B8C116D6-C6AE-C349-9780-E4AFF214BE34}">
      <dsp:nvSpPr>
        <dsp:cNvPr id="0" name=""/>
        <dsp:cNvSpPr/>
      </dsp:nvSpPr>
      <dsp:spPr>
        <a:xfrm>
          <a:off x="3512272" y="2507167"/>
          <a:ext cx="2199413" cy="8797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Sequence optimization: </a:t>
          </a:r>
          <a:r>
            <a:rPr lang="en-US" sz="1200" kern="1200"/>
            <a:t>float-spreading &amp; constructability </a:t>
          </a:r>
          <a:endParaRPr lang="en-US" sz="1200" kern="1200" dirty="0"/>
        </a:p>
      </dsp:txBody>
      <dsp:txXfrm>
        <a:off x="3952155" y="2507167"/>
        <a:ext cx="1319648" cy="879765"/>
      </dsp:txXfrm>
    </dsp:sp>
    <dsp:sp modelId="{A181BDA2-1129-334E-BDCB-20E5BDA7930C}">
      <dsp:nvSpPr>
        <dsp:cNvPr id="0" name=""/>
        <dsp:cNvSpPr/>
      </dsp:nvSpPr>
      <dsp:spPr>
        <a:xfrm>
          <a:off x="5403768" y="2507167"/>
          <a:ext cx="2199413" cy="8797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Risk adjustment</a:t>
          </a:r>
          <a:r>
            <a:rPr lang="en-US" sz="1200" kern="1200"/>
            <a:t>: ranges and drivers </a:t>
          </a:r>
          <a:endParaRPr lang="en-US" sz="1200" b="1" kern="1200" dirty="0"/>
        </a:p>
      </dsp:txBody>
      <dsp:txXfrm>
        <a:off x="5843651" y="2507167"/>
        <a:ext cx="1319648" cy="879765"/>
      </dsp:txXfrm>
    </dsp:sp>
    <dsp:sp modelId="{7FAFD445-2678-D449-A005-27BB87FE9E27}">
      <dsp:nvSpPr>
        <dsp:cNvPr id="0" name=""/>
        <dsp:cNvSpPr/>
      </dsp:nvSpPr>
      <dsp:spPr>
        <a:xfrm>
          <a:off x="1206862" y="3625423"/>
          <a:ext cx="2649896" cy="1059958"/>
        </a:xfrm>
        <a:prstGeom prst="chevron">
          <a:avLst/>
        </a:prstGeom>
        <a:solidFill>
          <a:srgbClr val="E94A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Automated: </a:t>
          </a:r>
          <a:r>
            <a:rPr lang="en-US" sz="1900" kern="1200"/>
            <a:t>Full Schedule Generation </a:t>
          </a:r>
          <a:endParaRPr lang="en-US" sz="1900" kern="1200" dirty="0"/>
        </a:p>
      </dsp:txBody>
      <dsp:txXfrm>
        <a:off x="1736841" y="3625423"/>
        <a:ext cx="1589938" cy="1059958"/>
      </dsp:txXfrm>
    </dsp:sp>
    <dsp:sp modelId="{3B4587C7-C5C1-2245-92EA-BA67D3C13B14}">
      <dsp:nvSpPr>
        <dsp:cNvPr id="0" name=""/>
        <dsp:cNvSpPr/>
      </dsp:nvSpPr>
      <dsp:spPr>
        <a:xfrm>
          <a:off x="3512272" y="3715519"/>
          <a:ext cx="2199413" cy="8797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Based on scope, complexity, productivity </a:t>
          </a:r>
        </a:p>
      </dsp:txBody>
      <dsp:txXfrm>
        <a:off x="3952155" y="3715519"/>
        <a:ext cx="1319648" cy="879765"/>
      </dsp:txXfrm>
    </dsp:sp>
    <dsp:sp modelId="{2E3E8BDA-7E8B-1E4C-989B-2A7C47E35D14}">
      <dsp:nvSpPr>
        <dsp:cNvPr id="0" name=""/>
        <dsp:cNvSpPr/>
      </dsp:nvSpPr>
      <dsp:spPr>
        <a:xfrm>
          <a:off x="5403768" y="3715519"/>
          <a:ext cx="2199413" cy="879765"/>
        </a:xfrm>
        <a:prstGeom prst="chevron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Autonomous Schedule</a:t>
          </a:r>
          <a:r>
            <a:rPr lang="en-US" sz="1200" kern="1200" dirty="0"/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Fully context aware</a:t>
          </a:r>
        </a:p>
      </dsp:txBody>
      <dsp:txXfrm>
        <a:off x="5843651" y="3715519"/>
        <a:ext cx="1319648" cy="879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8645A-E06B-EF40-903C-410C8A81D52D}" type="datetimeFigureOut">
              <a:rPr lang="en-US" smtClean="0"/>
              <a:t>1/18/26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6E1A4-3645-D04A-904E-8D5028999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0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FB4A9-E245-384A-BA37-20F60562F358}" type="datetimeFigureOut">
              <a:rPr lang="en-US" smtClean="0"/>
              <a:t>1/18/26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0D3E5-105A-3C48-A288-609E1CEB6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31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83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C3834-323A-88FD-24DF-34ED56B71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CB18D2-E49C-4395-5F71-7EF5994845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1E6A18-8682-1154-BBAB-65D3FE9FC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89C2D-C8AE-8B37-08CF-A2F009A9D7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02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5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38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F929D-BA0B-EB24-9F7E-7880BB33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6E8A6-48C7-96CF-6695-0CF3C3B3D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7FBB58-8ACC-502A-FEA3-37A1E68AE2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FBE4F-7AE2-5EE9-2058-5C971A068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E3173-C0C1-F140-7618-845D55138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0E923-1E3D-5E46-B7B8-ED9D9684E3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D49EC3-841E-87DD-ABA5-92D62BA08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5C1C-F371-9E74-212D-89633216CD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69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35D82-E11B-9B37-A4B3-95E51FA05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9F0A54-70F3-F3B8-E5C2-852CBE5110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9DD30E-FAFA-18AA-4730-AFFDEC591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BB0AB-CC7D-F930-4DE7-60F6198ED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3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0D3E5-105A-3C48-A288-609E1CEB653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468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mFocus_Powerpoint-Title-01-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454" y="3794318"/>
            <a:ext cx="7772400" cy="804620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rgbClr val="CB4C39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0454" y="4335825"/>
            <a:ext cx="7772400" cy="6654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PmFocus-Logo2-Final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42252" y="6023487"/>
            <a:ext cx="2110602" cy="5082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mFocus_Powerpoint-divider-01-0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80454" y="4453530"/>
            <a:ext cx="7772400" cy="6654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PmFocus-Logo2-Final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42252" y="6023487"/>
            <a:ext cx="2110602" cy="508204"/>
          </a:xfrm>
          <a:prstGeom prst="rect">
            <a:avLst/>
          </a:prstGeom>
        </p:spPr>
      </p:pic>
      <p:pic>
        <p:nvPicPr>
          <p:cNvPr id="8" name="Picture 7" descr="PmFocus-Logo2-Final(white)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42252" y="6023487"/>
            <a:ext cx="2110602" cy="5082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80454" y="3794318"/>
            <a:ext cx="7772400" cy="804620"/>
          </a:xfrm>
          <a:prstGeom prst="rect">
            <a:avLst/>
          </a:prstGeom>
        </p:spPr>
        <p:txBody>
          <a:bodyPr/>
          <a:lstStyle>
            <a:lvl1pPr algn="l">
              <a:defRPr sz="3600" b="1" i="0">
                <a:solidFill>
                  <a:srgbClr val="FFFFFF"/>
                </a:solidFill>
                <a:latin typeface="Arial-BoldMT"/>
                <a:cs typeface="Arial-BoldM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mFocus_Powerpoint-Body-01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37" y="208975"/>
            <a:ext cx="4977535" cy="46687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2975" y="1112838"/>
            <a:ext cx="8282547" cy="4480056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400">
                <a:solidFill>
                  <a:srgbClr val="CB4C39"/>
                </a:solidFill>
              </a:defRPr>
            </a:lvl2pPr>
            <a:lvl3pPr marL="1143000" indent="-228600">
              <a:buFont typeface="Lucida Grande"/>
              <a:buChar char="-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rgbClr val="CB4C39"/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PmFocus-Logo2-Final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1572" y="5838407"/>
            <a:ext cx="1823950" cy="439182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472975" y="6500662"/>
            <a:ext cx="1387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Page #</a:t>
            </a:r>
            <a:fld id="{7414D72E-3B3F-8B4A-AC3F-2E3652F448FA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mFocus_Powerpoint-Body-01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37" y="208975"/>
            <a:ext cx="4977535" cy="46687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2900" y="1808976"/>
            <a:ext cx="4114799" cy="382239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400">
                <a:solidFill>
                  <a:srgbClr val="CB4C39"/>
                </a:solidFill>
              </a:defRPr>
            </a:lvl2pPr>
            <a:lvl3pPr marL="1143000" indent="-228600">
              <a:buFont typeface="Lucida Grande"/>
              <a:buChar char="-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rgbClr val="CB4C39"/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PmFocus-Logo2-Final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05296" y="5832079"/>
            <a:ext cx="1850225" cy="445509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57300"/>
            <a:ext cx="4114799" cy="457200"/>
          </a:xfrm>
          <a:prstGeom prst="rect">
            <a:avLst/>
          </a:prstGeom>
          <a:solidFill>
            <a:srgbClr val="B3B3B3"/>
          </a:solidFill>
        </p:spPr>
        <p:txBody>
          <a:bodyPr lIns="18288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rgbClr val="FFFFF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86300" y="1257300"/>
            <a:ext cx="4114800" cy="457200"/>
          </a:xfrm>
          <a:prstGeom prst="rect">
            <a:avLst/>
          </a:prstGeom>
          <a:solidFill>
            <a:srgbClr val="B3B3B3"/>
          </a:solidFill>
        </p:spPr>
        <p:txBody>
          <a:bodyPr lIns="18288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/>
          </p:nvPr>
        </p:nvSpPr>
        <p:spPr>
          <a:xfrm>
            <a:off x="4686300" y="1808976"/>
            <a:ext cx="4114799" cy="3822390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tx1"/>
              </a:buClr>
              <a:buSzPct val="10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 sz="2400">
                <a:solidFill>
                  <a:srgbClr val="CB4C39"/>
                </a:solidFill>
              </a:defRPr>
            </a:lvl2pPr>
            <a:lvl3pPr marL="1143000" indent="-228600">
              <a:buFont typeface="Lucida Grande"/>
              <a:buChar char="-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800">
                <a:solidFill>
                  <a:srgbClr val="CB4C39"/>
                </a:solidFill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72975" y="6500662"/>
            <a:ext cx="1387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Page #</a:t>
            </a:r>
            <a:fld id="{7414D72E-3B3F-8B4A-AC3F-2E3652F448FA}" type="slidenum">
              <a:rPr lang="en-US" sz="1400" smtClean="0">
                <a:solidFill>
                  <a:schemeClr val="bg1"/>
                </a:solidFill>
              </a:rPr>
              <a:t>‹#›</a:t>
            </a:fld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77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7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825" y="801441"/>
            <a:ext cx="7153155" cy="80462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E94A35"/>
                </a:solidFill>
              </a:rPr>
              <a:t>The Physics of Project Management </a:t>
            </a:r>
            <a:br>
              <a:rPr lang="en-US" dirty="0">
                <a:solidFill>
                  <a:srgbClr val="E94A35"/>
                </a:solidFill>
              </a:rPr>
            </a:br>
            <a:r>
              <a:rPr lang="en-US" sz="2800" dirty="0">
                <a:solidFill>
                  <a:srgbClr val="E94A35"/>
                </a:solidFill>
              </a:rPr>
              <a:t>While CPM Hasn’t Changed, </a:t>
            </a:r>
            <a:br>
              <a:rPr lang="en-US" sz="2800" dirty="0">
                <a:solidFill>
                  <a:srgbClr val="E94A35"/>
                </a:solidFill>
              </a:rPr>
            </a:br>
            <a:r>
              <a:rPr lang="en-US" sz="2800" dirty="0">
                <a:solidFill>
                  <a:srgbClr val="E94A35"/>
                </a:solidFill>
              </a:rPr>
              <a:t>Everything Else Has.</a:t>
            </a:r>
            <a:br>
              <a:rPr lang="en-US" sz="28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470" y="3289776"/>
            <a:ext cx="8585312" cy="665422"/>
          </a:xfrm>
        </p:spPr>
        <p:txBody>
          <a:bodyPr/>
          <a:lstStyle/>
          <a:p>
            <a:pPr algn="ctr"/>
            <a:r>
              <a:rPr lang="en-US" dirty="0"/>
              <a:t>How Three Decades of Tools Led Us to the Era of Adaptive, AI-Driven Planning</a:t>
            </a:r>
          </a:p>
          <a:p>
            <a:pPr algn="ctr"/>
            <a:endParaRPr lang="en-US" dirty="0"/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Dr. Dan Patterson, PMP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Pertmaster, Acumen, BASIS, </a:t>
            </a:r>
            <a:r>
              <a:rPr lang="en-US" sz="2400" dirty="0" err="1">
                <a:solidFill>
                  <a:schemeClr val="tx1"/>
                </a:solidFill>
              </a:rPr>
              <a:t>PMFocus</a:t>
            </a:r>
            <a:r>
              <a:rPr lang="en-US" sz="2400" dirty="0">
                <a:solidFill>
                  <a:schemeClr val="tx1"/>
                </a:solidFill>
              </a:rPr>
              <a:t> Founder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3E33E-9D28-934C-B68E-682C33AE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dirty="0"/>
              <a:t>1990’s to early 2000’s - What Was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2CDC0-2B6D-C5A1-1391-49526EDC03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Primavera P3</a:t>
            </a:r>
          </a:p>
          <a:p>
            <a:pPr lvl="1"/>
            <a:r>
              <a:rPr lang="en-US" sz="2000" dirty="0"/>
              <a:t>“It’s all about the logic…”</a:t>
            </a:r>
          </a:p>
          <a:p>
            <a:r>
              <a:rPr lang="en-US" sz="2400" dirty="0" err="1"/>
              <a:t>Welcom</a:t>
            </a:r>
            <a:r>
              <a:rPr lang="en-US" sz="2400" dirty="0"/>
              <a:t> Open Plan</a:t>
            </a:r>
          </a:p>
          <a:p>
            <a:pPr lvl="1"/>
            <a:r>
              <a:rPr lang="en-US" sz="2000" dirty="0"/>
              <a:t>Scheduling as a “discipline”</a:t>
            </a:r>
          </a:p>
          <a:p>
            <a:r>
              <a:rPr lang="en-US" sz="2400" dirty="0"/>
              <a:t>MS Project</a:t>
            </a:r>
          </a:p>
          <a:p>
            <a:pPr lvl="1"/>
            <a:r>
              <a:rPr lang="en-US" sz="2000" dirty="0"/>
              <a:t>“Anyone can be a scheduler”</a:t>
            </a:r>
          </a:p>
          <a:p>
            <a:r>
              <a:rPr lang="en-US" sz="2400" dirty="0"/>
              <a:t>Artemis 9000</a:t>
            </a:r>
          </a:p>
          <a:p>
            <a:pPr lvl="1"/>
            <a:r>
              <a:rPr lang="en-US" sz="2000" dirty="0"/>
              <a:t>Early enterprise planning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2B3FD-1372-0809-1CEF-6F81101E4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Tools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904F4-603B-BDCD-D9E3-2D2748ADA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Impact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E90EA4-602C-D208-B907-40EE9CF78C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400" dirty="0"/>
              <a:t>One plan – one outcome</a:t>
            </a:r>
          </a:p>
          <a:p>
            <a:pPr lvl="1"/>
            <a:r>
              <a:rPr lang="en-US" sz="2000" dirty="0"/>
              <a:t>Lock the baseline &amp; execute</a:t>
            </a:r>
          </a:p>
          <a:p>
            <a:r>
              <a:rPr lang="en-US" sz="2400" dirty="0"/>
              <a:t>No concept of uncertainty</a:t>
            </a:r>
          </a:p>
          <a:p>
            <a:pPr lvl="1"/>
            <a:r>
              <a:rPr lang="en-US" sz="2000" dirty="0"/>
              <a:t>Deterministic planning</a:t>
            </a:r>
          </a:p>
          <a:p>
            <a:r>
              <a:rPr lang="en-US" sz="2400" dirty="0"/>
              <a:t>Limited team collaboration</a:t>
            </a:r>
          </a:p>
          <a:p>
            <a:pPr lvl="1"/>
            <a:r>
              <a:rPr lang="en-US" sz="2000" dirty="0"/>
              <a:t>Terrible feedback loops</a:t>
            </a:r>
          </a:p>
          <a:p>
            <a:r>
              <a:rPr lang="en-US" sz="2400" dirty="0"/>
              <a:t>Rudimentary field execution</a:t>
            </a:r>
          </a:p>
          <a:p>
            <a:pPr lvl="1"/>
            <a:r>
              <a:rPr lang="en-US" sz="2000" dirty="0"/>
              <a:t>Remember Webster, </a:t>
            </a:r>
            <a:r>
              <a:rPr lang="en-US" sz="2000" dirty="0" err="1"/>
              <a:t>WelcomHome</a:t>
            </a:r>
            <a:r>
              <a:rPr lang="en-US" sz="2000" dirty="0"/>
              <a:t> &amp; </a:t>
            </a:r>
            <a:r>
              <a:rPr lang="en-US" sz="2000" dirty="0" err="1"/>
              <a:t>WebProject</a:t>
            </a:r>
            <a:r>
              <a:rPr lang="en-US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8044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0CE843-71EC-2BAD-B7FE-15F3F183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dirty="0"/>
              <a:t>I Was Fortunate Enough To Be a Part of Era #1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E697FB-563D-42F6-F26F-D86C332C7E0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PhD, UK research lab funded by Tarmac Construction</a:t>
            </a:r>
          </a:p>
          <a:p>
            <a:r>
              <a:rPr lang="en-US" sz="2400" dirty="0"/>
              <a:t>Developed a time chainage tool that had native CPM engine &amp; AI </a:t>
            </a:r>
            <a:r>
              <a:rPr lang="en-US" sz="2400"/>
              <a:t>knowledge library</a:t>
            </a:r>
            <a:endParaRPr lang="en-US" sz="2400" dirty="0"/>
          </a:p>
          <a:p>
            <a:r>
              <a:rPr lang="en-US" sz="2400" dirty="0"/>
              <a:t>“What if it doesn’t work…”</a:t>
            </a:r>
          </a:p>
          <a:p>
            <a:r>
              <a:rPr lang="en-US" sz="2400" dirty="0"/>
              <a:t>Extreme stroke of luck…</a:t>
            </a:r>
          </a:p>
          <a:p>
            <a:r>
              <a:rPr lang="en-US" sz="2400" dirty="0"/>
              <a:t>Houston is not near LA…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0EB17C-3CE2-0BDC-21EC-0CC004C8E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How It All Began For 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ED447F6-9E57-D8DD-67AF-F5A8F51C38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It Sort of Didn’t Really Work…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BE4F7855-F660-8383-22C2-DE336B29005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661999118"/>
              </p:ext>
            </p:extLst>
          </p:nvPr>
        </p:nvGraphicFramePr>
        <p:xfrm>
          <a:off x="4686300" y="1809750"/>
          <a:ext cx="4114800" cy="382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203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BD3E6-BE03-68CC-05D3-F83895C80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5D30F1-BB09-0B70-4D5A-526ACD85F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dirty="0"/>
              <a:t>A Couple of Not So Tiny Thoughts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0CEAC3-5772-38F7-E2E7-CE80B0C8DB9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Assumes everything will go as per the plan</a:t>
            </a:r>
          </a:p>
          <a:p>
            <a:pPr lvl="1"/>
            <a:r>
              <a:rPr lang="en-US" sz="2000" dirty="0"/>
              <a:t>Doesn’t account for uncertainty</a:t>
            </a:r>
          </a:p>
          <a:p>
            <a:r>
              <a:rPr lang="en-US" sz="2400" dirty="0"/>
              <a:t>Not Goal-Based planning</a:t>
            </a:r>
          </a:p>
          <a:p>
            <a:pPr lvl="1"/>
            <a:r>
              <a:rPr lang="en-US" sz="2000" dirty="0"/>
              <a:t>Why are we planning forward?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D092DC-9F1D-E221-5C5A-406A10404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CPM Generates Best Case Scenario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F6DC0A-E648-8C50-7C13-D47D64488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We Wrongly Blamed Execution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56B7EE-7D70-8466-56EA-2A33F8A13D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6300" y="1808976"/>
            <a:ext cx="4114799" cy="3822390"/>
          </a:xfrm>
        </p:spPr>
        <p:txBody>
          <a:bodyPr/>
          <a:lstStyle/>
          <a:p>
            <a:r>
              <a:rPr lang="en-US" sz="2400" dirty="0"/>
              <a:t>Plan the Work, then work the plan is a bit short sighted</a:t>
            </a:r>
          </a:p>
          <a:p>
            <a:pPr lvl="1"/>
            <a:r>
              <a:rPr lang="en-US" sz="2000" dirty="0"/>
              <a:t>Planning shouldn’t be linear</a:t>
            </a:r>
          </a:p>
          <a:p>
            <a:pPr lvl="1"/>
            <a:r>
              <a:rPr lang="en-US" sz="2000" dirty="0"/>
              <a:t>It should be iterative</a:t>
            </a:r>
          </a:p>
          <a:p>
            <a:r>
              <a:rPr lang="en-US" sz="2400" dirty="0"/>
              <a:t>Why did we think float is a good thing?</a:t>
            </a:r>
          </a:p>
          <a:p>
            <a:pPr lvl="1"/>
            <a:r>
              <a:rPr lang="en-US" sz="2000" dirty="0"/>
              <a:t>Surely float means we planned poorly?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8050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4E0A83-064B-F090-2243-28FCF2C1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Float Really a Good Thing?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26D9498-6CE8-8D68-2E3E-FAD413DE6909}"/>
              </a:ext>
            </a:extLst>
          </p:cNvPr>
          <p:cNvSpPr/>
          <p:nvPr/>
        </p:nvSpPr>
        <p:spPr>
          <a:xfrm>
            <a:off x="605993" y="2372802"/>
            <a:ext cx="2359286" cy="740780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76E46E5-4E63-675F-C7B5-57CE78355A9B}"/>
              </a:ext>
            </a:extLst>
          </p:cNvPr>
          <p:cNvSpPr/>
          <p:nvPr/>
        </p:nvSpPr>
        <p:spPr>
          <a:xfrm>
            <a:off x="2965279" y="2372802"/>
            <a:ext cx="1747777" cy="740780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Critical Path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0D4448C-781B-8CD3-714A-49F5E7130AA2}"/>
              </a:ext>
            </a:extLst>
          </p:cNvPr>
          <p:cNvSpPr/>
          <p:nvPr/>
        </p:nvSpPr>
        <p:spPr>
          <a:xfrm>
            <a:off x="4713056" y="2372802"/>
            <a:ext cx="2359286" cy="740780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2E3035B-532F-0960-A7DF-A4414FE3139B}"/>
              </a:ext>
            </a:extLst>
          </p:cNvPr>
          <p:cNvSpPr/>
          <p:nvPr/>
        </p:nvSpPr>
        <p:spPr>
          <a:xfrm>
            <a:off x="7072342" y="2372802"/>
            <a:ext cx="1014693" cy="740780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B6302D0-4507-1171-0D16-B083BE797958}"/>
              </a:ext>
            </a:extLst>
          </p:cNvPr>
          <p:cNvSpPr/>
          <p:nvPr/>
        </p:nvSpPr>
        <p:spPr>
          <a:xfrm>
            <a:off x="605993" y="1221120"/>
            <a:ext cx="2762240" cy="74078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34012BB-FBDA-4D78-6088-A5CDD014DCFA}"/>
              </a:ext>
            </a:extLst>
          </p:cNvPr>
          <p:cNvSpPr/>
          <p:nvPr/>
        </p:nvSpPr>
        <p:spPr>
          <a:xfrm>
            <a:off x="3368233" y="1221120"/>
            <a:ext cx="879676" cy="74078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5D9FDFA-15BA-DD6C-76EA-6E1A0EC66E73}"/>
              </a:ext>
            </a:extLst>
          </p:cNvPr>
          <p:cNvSpPr/>
          <p:nvPr/>
        </p:nvSpPr>
        <p:spPr>
          <a:xfrm>
            <a:off x="4247909" y="1495024"/>
            <a:ext cx="3839126" cy="46687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FC0260-77E7-C7DD-8AD3-AB0C3D0E21A4}"/>
              </a:ext>
            </a:extLst>
          </p:cNvPr>
          <p:cNvSpPr txBox="1"/>
          <p:nvPr/>
        </p:nvSpPr>
        <p:spPr>
          <a:xfrm>
            <a:off x="464937" y="4780344"/>
            <a:ext cx="7984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“float is the contractor’s friend, not the owner’s…”</a:t>
            </a:r>
          </a:p>
          <a:p>
            <a:pPr algn="ctr"/>
            <a:r>
              <a:rPr lang="en-US" sz="2800" dirty="0"/>
              <a:t>CEO Kiewit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3E21099-0968-1F59-7DD3-FAF786003AF4}"/>
              </a:ext>
            </a:extLst>
          </p:cNvPr>
          <p:cNvSpPr/>
          <p:nvPr/>
        </p:nvSpPr>
        <p:spPr>
          <a:xfrm>
            <a:off x="596578" y="3524484"/>
            <a:ext cx="2762240" cy="74078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747B84C-BAAD-767D-36F1-E256E1B0224B}"/>
              </a:ext>
            </a:extLst>
          </p:cNvPr>
          <p:cNvSpPr/>
          <p:nvPr/>
        </p:nvSpPr>
        <p:spPr>
          <a:xfrm>
            <a:off x="3358818" y="3524484"/>
            <a:ext cx="1919238" cy="740780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96A710-F7F6-F29F-6FBF-A54E5A63A91E}"/>
              </a:ext>
            </a:extLst>
          </p:cNvPr>
          <p:cNvSpPr/>
          <p:nvPr/>
        </p:nvSpPr>
        <p:spPr>
          <a:xfrm>
            <a:off x="5278056" y="3798388"/>
            <a:ext cx="2799564" cy="46687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Float</a:t>
            </a:r>
          </a:p>
        </p:txBody>
      </p:sp>
    </p:spTree>
    <p:extLst>
      <p:ext uri="{BB962C8B-B14F-4D97-AF65-F5344CB8AC3E}">
        <p14:creationId xmlns:p14="http://schemas.microsoft.com/office/powerpoint/2010/main" val="2490602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2CBF6-BEBE-23F1-61B0-F0F665393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03E161-C627-6B48-5F7D-92DD161319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Era # 2 – Risk-Adjusted Schedules</a:t>
            </a:r>
          </a:p>
        </p:txBody>
      </p:sp>
    </p:spTree>
    <p:extLst>
      <p:ext uri="{BB962C8B-B14F-4D97-AF65-F5344CB8AC3E}">
        <p14:creationId xmlns:p14="http://schemas.microsoft.com/office/powerpoint/2010/main" val="2562116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671F27A-A830-2A49-BAF0-2350113A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679063" cy="466874"/>
          </a:xfrm>
        </p:spPr>
        <p:txBody>
          <a:bodyPr/>
          <a:lstStyle/>
          <a:p>
            <a:r>
              <a:rPr lang="en-US" dirty="0"/>
              <a:t>Era #2 – Risk-Adjusted Scheduling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C191C4-FB88-624D-9D66-2EFBB37FE6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974" y="1576754"/>
            <a:ext cx="3527035" cy="3782960"/>
          </a:xfrm>
        </p:spPr>
        <p:txBody>
          <a:bodyPr/>
          <a:lstStyle/>
          <a:p>
            <a:r>
              <a:rPr lang="en-US" sz="2000" dirty="0"/>
              <a:t>Assumes the plan needs more time</a:t>
            </a:r>
          </a:p>
          <a:p>
            <a:pPr lvl="1"/>
            <a:r>
              <a:rPr lang="en-US" sz="1800" dirty="0"/>
              <a:t>Float absorbs risk</a:t>
            </a:r>
          </a:p>
          <a:p>
            <a:r>
              <a:rPr lang="en-US" sz="2000" dirty="0"/>
              <a:t>Risk-adjusted schedule</a:t>
            </a:r>
          </a:p>
          <a:p>
            <a:pPr lvl="1"/>
            <a:r>
              <a:rPr lang="en-US" sz="1800" dirty="0"/>
              <a:t>Built-in contingency</a:t>
            </a:r>
          </a:p>
          <a:p>
            <a:r>
              <a:rPr lang="en-US" sz="2000" dirty="0"/>
              <a:t>Reveals hidden critical paths</a:t>
            </a:r>
          </a:p>
          <a:p>
            <a:pPr lvl="1"/>
            <a:r>
              <a:rPr lang="en-US" sz="1800" dirty="0"/>
              <a:t>Path may actually jump</a:t>
            </a:r>
          </a:p>
          <a:p>
            <a:r>
              <a:rPr lang="en-US" sz="2000" dirty="0"/>
              <a:t>Risk impact versus score</a:t>
            </a:r>
          </a:p>
          <a:p>
            <a:pPr lvl="1"/>
            <a:r>
              <a:rPr lang="en-US" sz="1800" dirty="0"/>
              <a:t>Top risks really worse?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BE4ECF-6F9E-A445-ABA2-65A2810A9F8F}"/>
              </a:ext>
            </a:extLst>
          </p:cNvPr>
          <p:cNvGrpSpPr/>
          <p:nvPr/>
        </p:nvGrpSpPr>
        <p:grpSpPr>
          <a:xfrm>
            <a:off x="4000011" y="1709518"/>
            <a:ext cx="3973041" cy="1203963"/>
            <a:chOff x="3964671" y="1410408"/>
            <a:chExt cx="3973041" cy="1203963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21E0835-8A40-A848-A529-3737955ECE14}"/>
                </a:ext>
              </a:extLst>
            </p:cNvPr>
            <p:cNvSpPr/>
            <p:nvPr/>
          </p:nvSpPr>
          <p:spPr>
            <a:xfrm>
              <a:off x="4024934" y="1733831"/>
              <a:ext cx="1308815" cy="396026"/>
            </a:xfrm>
            <a:prstGeom prst="roundRect">
              <a:avLst/>
            </a:prstGeom>
            <a:solidFill>
              <a:srgbClr val="E84C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Task A</a:t>
              </a:r>
            </a:p>
            <a:p>
              <a:pPr algn="ctr"/>
              <a:r>
                <a:rPr lang="en-US" sz="1100" dirty="0"/>
                <a:t>6 days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429F21B-2860-C342-9E5B-ADE71448791B}"/>
                </a:ext>
              </a:extLst>
            </p:cNvPr>
            <p:cNvSpPr/>
            <p:nvPr/>
          </p:nvSpPr>
          <p:spPr>
            <a:xfrm>
              <a:off x="5333749" y="1733831"/>
              <a:ext cx="1308815" cy="396026"/>
            </a:xfrm>
            <a:prstGeom prst="roundRect">
              <a:avLst/>
            </a:prstGeom>
            <a:solidFill>
              <a:srgbClr val="E84C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Task B</a:t>
              </a:r>
            </a:p>
            <a:p>
              <a:pPr algn="ctr"/>
              <a:r>
                <a:rPr lang="en-US" sz="1100" dirty="0"/>
                <a:t>4 days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CACC39-B04E-0B44-8F3C-45BD2323ABA3}"/>
                </a:ext>
              </a:extLst>
            </p:cNvPr>
            <p:cNvSpPr txBox="1"/>
            <p:nvPr/>
          </p:nvSpPr>
          <p:spPr>
            <a:xfrm>
              <a:off x="6642563" y="1772291"/>
              <a:ext cx="12951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= 10 days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BB08BFE0-FC04-4047-9449-492E627A1F11}"/>
                </a:ext>
              </a:extLst>
            </p:cNvPr>
            <p:cNvSpPr/>
            <p:nvPr/>
          </p:nvSpPr>
          <p:spPr>
            <a:xfrm>
              <a:off x="5912365" y="2463445"/>
              <a:ext cx="730199" cy="1509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700" dirty="0"/>
                <a:t>2 days float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124B81B-C2DA-2A4B-AC26-F93ED73BDCA5}"/>
                </a:ext>
              </a:extLst>
            </p:cNvPr>
            <p:cNvSpPr/>
            <p:nvPr/>
          </p:nvSpPr>
          <p:spPr>
            <a:xfrm>
              <a:off x="4024933" y="2218345"/>
              <a:ext cx="1951151" cy="396026"/>
            </a:xfrm>
            <a:prstGeom prst="roundRect">
              <a:avLst/>
            </a:prstGeom>
            <a:solidFill>
              <a:srgbClr val="B0D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Task C </a:t>
              </a:r>
            </a:p>
            <a:p>
              <a:pPr algn="ctr"/>
              <a:r>
                <a:rPr lang="en-US" sz="1100" dirty="0"/>
                <a:t>8 days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BAFCB7-BE47-6E4D-9670-DB706E5723D7}"/>
                </a:ext>
              </a:extLst>
            </p:cNvPr>
            <p:cNvSpPr txBox="1"/>
            <p:nvPr/>
          </p:nvSpPr>
          <p:spPr>
            <a:xfrm>
              <a:off x="6642564" y="2277598"/>
              <a:ext cx="8065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= 8 days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7A6E37-A506-2944-B4EC-6FA8ADF163DF}"/>
                </a:ext>
              </a:extLst>
            </p:cNvPr>
            <p:cNvSpPr txBox="1"/>
            <p:nvPr/>
          </p:nvSpPr>
          <p:spPr>
            <a:xfrm>
              <a:off x="3964671" y="1410408"/>
              <a:ext cx="13088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Traditional CPM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D59556F-1D75-0340-A314-1B5CD2E841C5}"/>
              </a:ext>
            </a:extLst>
          </p:cNvPr>
          <p:cNvGrpSpPr/>
          <p:nvPr/>
        </p:nvGrpSpPr>
        <p:grpSpPr>
          <a:xfrm>
            <a:off x="4000011" y="3510160"/>
            <a:ext cx="5108990" cy="1849554"/>
            <a:chOff x="3934540" y="3357871"/>
            <a:chExt cx="5108990" cy="184955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1A39193-9B51-1F44-8FEC-D65B6890C25F}"/>
                </a:ext>
              </a:extLst>
            </p:cNvPr>
            <p:cNvSpPr/>
            <p:nvPr/>
          </p:nvSpPr>
          <p:spPr>
            <a:xfrm>
              <a:off x="3994802" y="3671457"/>
              <a:ext cx="1308815" cy="396026"/>
            </a:xfrm>
            <a:prstGeom prst="roundRect">
              <a:avLst/>
            </a:prstGeom>
            <a:solidFill>
              <a:srgbClr val="B0D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Task A</a:t>
              </a:r>
            </a:p>
            <a:p>
              <a:pPr algn="ctr"/>
              <a:r>
                <a:rPr lang="en-US" sz="1100" dirty="0"/>
                <a:t>6 days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8F46B81-E593-C347-A65E-22690CF7FB65}"/>
                </a:ext>
              </a:extLst>
            </p:cNvPr>
            <p:cNvSpPr/>
            <p:nvPr/>
          </p:nvSpPr>
          <p:spPr>
            <a:xfrm>
              <a:off x="5750355" y="3671457"/>
              <a:ext cx="891058" cy="396026"/>
            </a:xfrm>
            <a:prstGeom prst="roundRect">
              <a:avLst/>
            </a:prstGeom>
            <a:solidFill>
              <a:srgbClr val="B0D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Task B</a:t>
              </a:r>
            </a:p>
            <a:p>
              <a:pPr algn="ctr"/>
              <a:r>
                <a:rPr lang="en-US" sz="1100" dirty="0"/>
                <a:t>4 days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3413367-DD97-AF4B-A59E-EEA19831D116}"/>
                </a:ext>
              </a:extLst>
            </p:cNvPr>
            <p:cNvSpPr/>
            <p:nvPr/>
          </p:nvSpPr>
          <p:spPr>
            <a:xfrm>
              <a:off x="7672530" y="3919480"/>
              <a:ext cx="564461" cy="1509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800" dirty="0"/>
                <a:t>3d float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7382086-2260-9845-9A6D-A50C33904C56}"/>
                </a:ext>
              </a:extLst>
            </p:cNvPr>
            <p:cNvSpPr/>
            <p:nvPr/>
          </p:nvSpPr>
          <p:spPr>
            <a:xfrm>
              <a:off x="3994801" y="4155971"/>
              <a:ext cx="2221606" cy="396026"/>
            </a:xfrm>
            <a:prstGeom prst="roundRect">
              <a:avLst/>
            </a:prstGeom>
            <a:solidFill>
              <a:srgbClr val="E84C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Task C </a:t>
              </a:r>
            </a:p>
            <a:p>
              <a:pPr algn="ctr"/>
              <a:r>
                <a:rPr lang="en-US" sz="1100" dirty="0"/>
                <a:t>8 days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6B5BE10-F02C-3D49-99BC-12FC1176CDFA}"/>
                </a:ext>
              </a:extLst>
            </p:cNvPr>
            <p:cNvSpPr/>
            <p:nvPr/>
          </p:nvSpPr>
          <p:spPr>
            <a:xfrm>
              <a:off x="5303617" y="3671457"/>
              <a:ext cx="446738" cy="396026"/>
            </a:xfrm>
            <a:prstGeom prst="roundRect">
              <a:avLst/>
            </a:prstGeom>
            <a:solidFill>
              <a:srgbClr val="E9A052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2d U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B425517-3AC8-0947-8E46-824B8D3953CA}"/>
                </a:ext>
              </a:extLst>
            </p:cNvPr>
            <p:cNvSpPr/>
            <p:nvPr/>
          </p:nvSpPr>
          <p:spPr>
            <a:xfrm>
              <a:off x="6216407" y="4155971"/>
              <a:ext cx="949014" cy="396026"/>
            </a:xfrm>
            <a:prstGeom prst="roundRect">
              <a:avLst/>
            </a:prstGeom>
            <a:solidFill>
              <a:srgbClr val="E84C38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6d </a:t>
              </a:r>
              <a:r>
                <a:rPr lang="en-US" sz="1100" dirty="0" err="1"/>
                <a:t>uncert</a:t>
              </a:r>
              <a:r>
                <a:rPr lang="en-US" sz="1100" dirty="0"/>
                <a:t>.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75D11AF4-8ED7-134D-98F3-67DE54F1A049}"/>
                </a:ext>
              </a:extLst>
            </p:cNvPr>
            <p:cNvSpPr/>
            <p:nvPr/>
          </p:nvSpPr>
          <p:spPr>
            <a:xfrm>
              <a:off x="7165421" y="4155971"/>
              <a:ext cx="1071570" cy="396026"/>
            </a:xfrm>
            <a:prstGeom prst="roundRect">
              <a:avLst/>
            </a:prstGeom>
            <a:solidFill>
              <a:srgbClr val="E84C38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6d risk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5B913C-8DF5-4B45-8874-40A21F9FAD24}"/>
                </a:ext>
              </a:extLst>
            </p:cNvPr>
            <p:cNvSpPr txBox="1"/>
            <p:nvPr/>
          </p:nvSpPr>
          <p:spPr>
            <a:xfrm>
              <a:off x="8208009" y="4215484"/>
              <a:ext cx="8065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= 20 days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BE432-79BC-EA41-8B7C-4865963930FA}"/>
                </a:ext>
              </a:extLst>
            </p:cNvPr>
            <p:cNvSpPr txBox="1"/>
            <p:nvPr/>
          </p:nvSpPr>
          <p:spPr>
            <a:xfrm>
              <a:off x="8236990" y="3710716"/>
              <a:ext cx="8065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/>
                <a:t>= 17 days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111021EC-4F60-514D-A6A5-34CB72E45EC8}"/>
                </a:ext>
              </a:extLst>
            </p:cNvPr>
            <p:cNvSpPr/>
            <p:nvPr/>
          </p:nvSpPr>
          <p:spPr>
            <a:xfrm>
              <a:off x="6641413" y="3671457"/>
              <a:ext cx="1031117" cy="396026"/>
            </a:xfrm>
            <a:prstGeom prst="roundRect">
              <a:avLst/>
            </a:prstGeom>
            <a:solidFill>
              <a:srgbClr val="E9A052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5d </a:t>
              </a:r>
            </a:p>
            <a:p>
              <a:pPr algn="ctr"/>
              <a:r>
                <a:rPr lang="en-US" sz="1100" dirty="0"/>
                <a:t>risk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673F7D-A148-E247-A0B0-C837E62CA2F2}"/>
                </a:ext>
              </a:extLst>
            </p:cNvPr>
            <p:cNvSpPr txBox="1"/>
            <p:nvPr/>
          </p:nvSpPr>
          <p:spPr>
            <a:xfrm>
              <a:off x="3934540" y="3357871"/>
              <a:ext cx="26778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Risk-Adjusted CPM</a:t>
              </a:r>
            </a:p>
          </p:txBody>
        </p:sp>
        <p:sp>
          <p:nvSpPr>
            <p:cNvPr id="24" name="Right Brace 23">
              <a:extLst>
                <a:ext uri="{FF2B5EF4-FFF2-40B4-BE49-F238E27FC236}">
                  <a16:creationId xmlns:a16="http://schemas.microsoft.com/office/drawing/2014/main" id="{B9302892-BD94-FD40-AD2D-2980C5EB30B5}"/>
                </a:ext>
              </a:extLst>
            </p:cNvPr>
            <p:cNvSpPr/>
            <p:nvPr/>
          </p:nvSpPr>
          <p:spPr>
            <a:xfrm rot="5400000">
              <a:off x="6026263" y="2617828"/>
              <a:ext cx="180415" cy="4183076"/>
            </a:xfrm>
            <a:prstGeom prst="rightBrace">
              <a:avLst/>
            </a:prstGeom>
            <a:ln>
              <a:solidFill>
                <a:srgbClr val="37B0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D59D5F-2849-4441-9B8F-5B6C2EA59D9A}"/>
                </a:ext>
              </a:extLst>
            </p:cNvPr>
            <p:cNvSpPr txBox="1"/>
            <p:nvPr/>
          </p:nvSpPr>
          <p:spPr>
            <a:xfrm>
              <a:off x="4864714" y="4791927"/>
              <a:ext cx="250351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Risk-adjusted plan is twice as long as CPM model &amp; critical path is different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586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78C58-A640-FB81-AFA3-6238ADCE9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C8B53-54B7-AA4B-35B1-C21D4CB7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dirty="0"/>
              <a:t>Monte Carlo Simulation Really Isn’t Complicated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46DD2-345B-8957-2EE5-EA42C491433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Start with a CPM schedule</a:t>
            </a:r>
          </a:p>
          <a:p>
            <a:pPr lvl="1"/>
            <a:r>
              <a:rPr lang="en-US" sz="2000" dirty="0"/>
              <a:t>Logic essentially stays the same</a:t>
            </a:r>
          </a:p>
          <a:p>
            <a:r>
              <a:rPr lang="en-US" sz="2400" dirty="0"/>
              <a:t>Model duration uncertainty</a:t>
            </a:r>
          </a:p>
          <a:p>
            <a:pPr lvl="1"/>
            <a:r>
              <a:rPr lang="en-US" sz="2000" dirty="0"/>
              <a:t>Work becomes a range</a:t>
            </a:r>
          </a:p>
          <a:p>
            <a:r>
              <a:rPr lang="en-US" sz="2400" dirty="0"/>
              <a:t>Add in the extra bits</a:t>
            </a:r>
          </a:p>
          <a:p>
            <a:pPr lvl="1"/>
            <a:r>
              <a:rPr lang="en-US" sz="2000" dirty="0"/>
              <a:t>Risk Events</a:t>
            </a:r>
          </a:p>
          <a:p>
            <a:pPr lvl="1"/>
            <a:r>
              <a:rPr lang="en-US" sz="2000" dirty="0"/>
              <a:t>Probabilistic branches</a:t>
            </a:r>
          </a:p>
          <a:p>
            <a:pPr lvl="1"/>
            <a:r>
              <a:rPr lang="en-US" sz="2000" dirty="0"/>
              <a:t>Weather windows</a:t>
            </a:r>
          </a:p>
          <a:p>
            <a:pPr lvl="1"/>
            <a:r>
              <a:rPr lang="en-US" sz="2000" dirty="0"/>
              <a:t>Resource availability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91D12-0F04-5CA9-394C-0B1369002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The Inputs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EE041-3EF2-C48B-0BC6-0C333A6963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The Analysis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05DBBD-C997-5F76-3EA8-1A6BFCCF0F4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400" dirty="0"/>
              <a:t>Simulate execution</a:t>
            </a:r>
          </a:p>
          <a:p>
            <a:pPr lvl="1"/>
            <a:r>
              <a:rPr lang="en-US" sz="2000" dirty="0"/>
              <a:t>Run 1000’s of iterations</a:t>
            </a:r>
          </a:p>
          <a:p>
            <a:r>
              <a:rPr lang="en-US" sz="2400" dirty="0"/>
              <a:t>Results normalize</a:t>
            </a:r>
          </a:p>
          <a:p>
            <a:pPr lvl="1"/>
            <a:r>
              <a:rPr lang="en-US" sz="2000" dirty="0"/>
              <a:t>Form distributions</a:t>
            </a:r>
          </a:p>
          <a:p>
            <a:r>
              <a:rPr lang="en-US" sz="2400" dirty="0"/>
              <a:t>Sensitivity</a:t>
            </a:r>
          </a:p>
          <a:p>
            <a:pPr lvl="1"/>
            <a:r>
              <a:rPr lang="en-US" sz="2000" dirty="0"/>
              <a:t>Reveals the drivers of risk</a:t>
            </a:r>
          </a:p>
        </p:txBody>
      </p:sp>
    </p:spTree>
    <p:extLst>
      <p:ext uri="{BB962C8B-B14F-4D97-AF65-F5344CB8AC3E}">
        <p14:creationId xmlns:p14="http://schemas.microsoft.com/office/powerpoint/2010/main" val="3951825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98C49C-A6B4-F94C-8D09-49EF805E8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Risk Exposure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BAED4C2-ACED-0443-9C7D-C5F65863A4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1808976"/>
            <a:ext cx="4349187" cy="1918072"/>
          </a:xfrm>
        </p:spPr>
        <p:txBody>
          <a:bodyPr/>
          <a:lstStyle/>
          <a:p>
            <a:r>
              <a:rPr lang="en-US" sz="2000" dirty="0"/>
              <a:t>Scenarios e.g. P50, P75</a:t>
            </a:r>
          </a:p>
          <a:p>
            <a:r>
              <a:rPr lang="en-US" sz="2000" dirty="0"/>
              <a:t>Required contingency</a:t>
            </a:r>
          </a:p>
          <a:p>
            <a:r>
              <a:rPr lang="en-US" sz="2000" dirty="0"/>
              <a:t>Range is really the leading indicator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6231B5-D1E8-0C4E-BD1A-C038C419E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What is Our Risk Exposure?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E43D9A-3EEE-0B46-896A-07B6E0EC6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Why Do we Have Exposure?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A8C88B-5C31-844B-97D3-33C7D94DE0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6300" y="1808976"/>
            <a:ext cx="4114799" cy="1916060"/>
          </a:xfrm>
        </p:spPr>
        <p:txBody>
          <a:bodyPr/>
          <a:lstStyle/>
          <a:p>
            <a:r>
              <a:rPr lang="en-US" sz="2000" dirty="0"/>
              <a:t>What is biggest contributor?</a:t>
            </a:r>
          </a:p>
          <a:p>
            <a:r>
              <a:rPr lang="en-US" sz="2000" dirty="0"/>
              <a:t>Risks or uncertainty root cause?</a:t>
            </a:r>
          </a:p>
          <a:p>
            <a:r>
              <a:rPr lang="en-US" sz="2000" dirty="0"/>
              <a:t>Multiple risks or pinpointed?</a:t>
            </a:r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50772A-1C1A-2C49-B4D6-248E93380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33" y="3553428"/>
            <a:ext cx="4067053" cy="1924297"/>
          </a:xfrm>
          <a:prstGeom prst="rect">
            <a:avLst/>
          </a:prstGeom>
          <a:solidFill>
            <a:schemeClr val="bg1"/>
          </a:solidFill>
          <a:ln w="3175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25C587-6CCE-D44C-8647-E5F0BF0AD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87" y="3551416"/>
            <a:ext cx="4183925" cy="1926309"/>
          </a:xfrm>
          <a:prstGeom prst="rect">
            <a:avLst/>
          </a:prstGeom>
          <a:solidFill>
            <a:schemeClr val="bg1"/>
          </a:solidFill>
          <a:ln w="3175">
            <a:solidFill>
              <a:srgbClr val="7F7F7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7514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F09E5-FE29-C65A-AA1A-8159307B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71EB-BF8B-44B4-E83F-11ABA584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dirty="0"/>
              <a:t>2000’s - What Was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82FCB-0CDE-BA9A-D868-6802DE9513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Primavera Monte Carlo</a:t>
            </a:r>
          </a:p>
          <a:p>
            <a:pPr lvl="1"/>
            <a:r>
              <a:rPr lang="en-US" sz="2000" dirty="0"/>
              <a:t>Showed us uncertainty existed</a:t>
            </a:r>
          </a:p>
          <a:p>
            <a:r>
              <a:rPr lang="en-US" sz="2400" dirty="0"/>
              <a:t>@Risk</a:t>
            </a:r>
          </a:p>
          <a:p>
            <a:pPr lvl="1"/>
            <a:r>
              <a:rPr lang="en-US" sz="2000" dirty="0"/>
              <a:t>Cost focus</a:t>
            </a:r>
          </a:p>
          <a:p>
            <a:r>
              <a:rPr lang="en-US" sz="2400" dirty="0" err="1"/>
              <a:t>RiskyProject</a:t>
            </a:r>
            <a:endParaRPr lang="en-US" sz="2400" dirty="0"/>
          </a:p>
          <a:p>
            <a:pPr lvl="1"/>
            <a:r>
              <a:rPr lang="en-US" sz="2000" dirty="0"/>
              <a:t>Strong academic background</a:t>
            </a:r>
          </a:p>
          <a:p>
            <a:r>
              <a:rPr lang="en-US" sz="2400" dirty="0" err="1"/>
              <a:t>Pertmaster</a:t>
            </a:r>
            <a:endParaRPr lang="en-US" sz="2400" dirty="0"/>
          </a:p>
          <a:p>
            <a:pPr lvl="1"/>
            <a:r>
              <a:rPr lang="en-US" sz="2000" dirty="0"/>
              <a:t>Fully-fledged risk-adjusted cost &amp; schedule models</a:t>
            </a:r>
          </a:p>
          <a:p>
            <a:r>
              <a:rPr lang="en-US" sz="2400" dirty="0" err="1"/>
              <a:t>SafranRisk</a:t>
            </a:r>
            <a:endParaRPr lang="en-US" sz="2400" dirty="0"/>
          </a:p>
          <a:p>
            <a:pPr lvl="1"/>
            <a:r>
              <a:rPr lang="en-US" sz="2000" dirty="0"/>
              <a:t>Strong risk register integration</a:t>
            </a:r>
          </a:p>
          <a:p>
            <a:endParaRPr lang="en-US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0EB8D-4C47-9ED2-F975-2EC6F0230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Tools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967238-8C44-D4BD-C10E-756479559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Impact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71A43-3A59-51DE-A28D-A1748A7B931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400" dirty="0"/>
              <a:t>Placed risk-adjusted scheduling on the map</a:t>
            </a:r>
          </a:p>
          <a:p>
            <a:pPr lvl="1"/>
            <a:r>
              <a:rPr lang="en-US" sz="2000" dirty="0"/>
              <a:t>E.g. P75 plans</a:t>
            </a:r>
          </a:p>
          <a:p>
            <a:r>
              <a:rPr lang="en-US" sz="2400" dirty="0"/>
              <a:t>Triggered risk workshop concept</a:t>
            </a:r>
          </a:p>
          <a:p>
            <a:pPr lvl="1"/>
            <a:r>
              <a:rPr lang="en-US" sz="2000" dirty="0"/>
              <a:t>Oil &amp; gas embraced this</a:t>
            </a:r>
          </a:p>
          <a:p>
            <a:r>
              <a:rPr lang="en-US" sz="2400" dirty="0"/>
              <a:t>With power came misuse</a:t>
            </a:r>
          </a:p>
          <a:p>
            <a:pPr lvl="1"/>
            <a:r>
              <a:rPr lang="en-US" sz="2000" dirty="0"/>
              <a:t>Models were highly prone to poor inputs</a:t>
            </a:r>
          </a:p>
        </p:txBody>
      </p:sp>
    </p:spTree>
    <p:extLst>
      <p:ext uri="{BB962C8B-B14F-4D97-AF65-F5344CB8AC3E}">
        <p14:creationId xmlns:p14="http://schemas.microsoft.com/office/powerpoint/2010/main" val="3274418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26F4D-78D0-A4EE-FDCA-9F464CC7A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B5821FC-75AE-26CB-533C-92FF5B0B9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sz="2400" dirty="0"/>
              <a:t>Again, I Was Fortunate Enough To Be a Part of this Era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0733F3-3683-4E12-E8D7-F7ED0B24923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We were self-funded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2005 Primavera Conference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You want us to pay for using the projector?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Forgiveness &amp; redemption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B44DC4-6F29-2F58-9AB5-0DD0958BB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The Trip to Best Buy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424C7-24F3-1910-5631-8E86F74309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It Made a Difference!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023B983-FB1F-DE22-C6CD-037247241F9B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3334638"/>
              </p:ext>
            </p:extLst>
          </p:nvPr>
        </p:nvGraphicFramePr>
        <p:xfrm>
          <a:off x="4686300" y="1809750"/>
          <a:ext cx="4114800" cy="382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1189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6AECBC-1357-E6AD-F1BC-F510A0E2F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Eras of Scheduling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80824E7-F0D2-4E59-1E85-74C5E686654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49202005"/>
              </p:ext>
            </p:extLst>
          </p:nvPr>
        </p:nvGraphicFramePr>
        <p:xfrm>
          <a:off x="473075" y="1112838"/>
          <a:ext cx="8281988" cy="4479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727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1937E-3656-41B9-4F46-9899ACA02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F9D9D1-64DF-B962-BA61-50671C74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dirty="0"/>
              <a:t>A Couple of Not So Tiny Thoughts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DBDB43C-EC85-5564-1BB0-81574DB0AC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Trigen</a:t>
            </a:r>
            <a:r>
              <a:rPr lang="en-US" dirty="0"/>
              <a:t>, uniform, triangular uncertainties </a:t>
            </a:r>
          </a:p>
          <a:p>
            <a:pPr lvl="1"/>
            <a:r>
              <a:rPr lang="en-US" dirty="0"/>
              <a:t>What were we thinking ?</a:t>
            </a:r>
          </a:p>
          <a:p>
            <a:pPr lvl="1"/>
            <a:r>
              <a:rPr lang="en-US" dirty="0"/>
              <a:t>No-one really understood what these meant</a:t>
            </a:r>
          </a:p>
          <a:p>
            <a:r>
              <a:rPr lang="en-US" dirty="0"/>
              <a:t>Risk registers</a:t>
            </a:r>
          </a:p>
          <a:p>
            <a:pPr lvl="1"/>
            <a:r>
              <a:rPr lang="en-US" dirty="0"/>
              <a:t>Impact/probability scoring was super hard to get right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DDC553-7BD8-3FAD-6FA2-DF19EF865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The Model Inputs Were Ridiculous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FFD30-98B5-978F-91EA-198D36A3A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Contingency is a Buffer Not a Fix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FB2AB-0883-52E6-4FDD-5C8715327C7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A P75 schedule assumes we are going to be late!</a:t>
            </a:r>
          </a:p>
          <a:p>
            <a:pPr lvl="1"/>
            <a:r>
              <a:rPr lang="en-US" dirty="0"/>
              <a:t>The contingency hides the lateness</a:t>
            </a:r>
          </a:p>
          <a:p>
            <a:pPr lvl="1"/>
            <a:r>
              <a:rPr lang="en-US" dirty="0"/>
              <a:t>Shouldn’t we look at compressing the schedule?</a:t>
            </a:r>
          </a:p>
        </p:txBody>
      </p:sp>
    </p:spTree>
    <p:extLst>
      <p:ext uri="{BB962C8B-B14F-4D97-AF65-F5344CB8AC3E}">
        <p14:creationId xmlns:p14="http://schemas.microsoft.com/office/powerpoint/2010/main" val="22661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7A30B-D003-D302-6CD6-7EF437346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A616C4-3761-AE1B-0199-200898FCFA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Era # 3 – Critiqued Schedules</a:t>
            </a:r>
          </a:p>
        </p:txBody>
      </p:sp>
    </p:spTree>
    <p:extLst>
      <p:ext uri="{BB962C8B-B14F-4D97-AF65-F5344CB8AC3E}">
        <p14:creationId xmlns:p14="http://schemas.microsoft.com/office/powerpoint/2010/main" val="4256029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BB9BD-FC4A-7D0C-D85D-1E3CF4E3E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43D72F-2881-343B-1F83-E2E16A747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679063" cy="466874"/>
          </a:xfrm>
        </p:spPr>
        <p:txBody>
          <a:bodyPr/>
          <a:lstStyle/>
          <a:p>
            <a:r>
              <a:rPr lang="en-US" dirty="0"/>
              <a:t>Era # 3 – Critiqued Schedules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692F7F-9128-5E25-32AC-F2B4FDD6861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974" y="1576754"/>
            <a:ext cx="3903581" cy="3782960"/>
          </a:xfrm>
        </p:spPr>
        <p:txBody>
          <a:bodyPr/>
          <a:lstStyle/>
          <a:p>
            <a:r>
              <a:rPr lang="en-US" sz="2400" dirty="0"/>
              <a:t>We recognized that bad CPM structure produces bad outcomes</a:t>
            </a:r>
          </a:p>
          <a:p>
            <a:r>
              <a:rPr lang="en-US" sz="2400" dirty="0"/>
              <a:t>Test of logic, quality, realism &amp; technical soundness </a:t>
            </a:r>
          </a:p>
          <a:p>
            <a:r>
              <a:rPr lang="en-US" sz="2400" dirty="0"/>
              <a:t>Retrospective analysis vs. true real-time guidance</a:t>
            </a:r>
          </a:p>
          <a:p>
            <a:r>
              <a:rPr lang="en-US" sz="2400" dirty="0"/>
              <a:t>Started with rudimentary counts</a:t>
            </a:r>
          </a:p>
        </p:txBody>
      </p:sp>
      <p:pic>
        <p:nvPicPr>
          <p:cNvPr id="26" name="Content Placeholder 13">
            <a:extLst>
              <a:ext uri="{FF2B5EF4-FFF2-40B4-BE49-F238E27FC236}">
                <a16:creationId xmlns:a16="http://schemas.microsoft.com/office/drawing/2014/main" id="{6E33B37C-6F10-CE17-B118-B2A6019173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8450" b="3292"/>
          <a:stretch/>
        </p:blipFill>
        <p:spPr>
          <a:xfrm>
            <a:off x="4645027" y="1609824"/>
            <a:ext cx="4041775" cy="3916265"/>
          </a:xfrm>
          <a:prstGeom prst="rect">
            <a:avLst/>
          </a:prstGeom>
          <a:ln>
            <a:solidFill>
              <a:srgbClr val="999999"/>
            </a:solidFill>
          </a:ln>
        </p:spPr>
      </p:pic>
    </p:spTree>
    <p:extLst>
      <p:ext uri="{BB962C8B-B14F-4D97-AF65-F5344CB8AC3E}">
        <p14:creationId xmlns:p14="http://schemas.microsoft.com/office/powerpoint/2010/main" val="4231830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47AEF-C6C4-0E25-5E37-5618ED0BF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A171-B936-4363-437E-9D60D0152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dirty="0"/>
              <a:t>2010’s - What Was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A4DB7-96C3-01D6-A093-3D2947A9D0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1808976"/>
            <a:ext cx="4173259" cy="3822390"/>
          </a:xfrm>
        </p:spPr>
        <p:txBody>
          <a:bodyPr/>
          <a:lstStyle/>
          <a:p>
            <a:r>
              <a:rPr lang="en-US" sz="2000" dirty="0"/>
              <a:t>Primavera P6</a:t>
            </a:r>
          </a:p>
          <a:p>
            <a:pPr lvl="1"/>
            <a:r>
              <a:rPr lang="en-US" sz="1800" dirty="0"/>
              <a:t>Literal counts of flaws</a:t>
            </a:r>
          </a:p>
          <a:p>
            <a:r>
              <a:rPr lang="en-US" sz="2000" dirty="0"/>
              <a:t>Ron Winter </a:t>
            </a:r>
          </a:p>
          <a:p>
            <a:pPr lvl="1"/>
            <a:r>
              <a:rPr lang="en-US" sz="1800" dirty="0"/>
              <a:t>First to market</a:t>
            </a:r>
          </a:p>
          <a:p>
            <a:r>
              <a:rPr lang="en-US" sz="2000" dirty="0" err="1"/>
              <a:t>Pertmaster</a:t>
            </a:r>
            <a:r>
              <a:rPr lang="en-US" sz="2000" dirty="0"/>
              <a:t> Schedule Checker</a:t>
            </a:r>
          </a:p>
          <a:p>
            <a:pPr lvl="1"/>
            <a:r>
              <a:rPr lang="en-US" sz="1800" dirty="0"/>
              <a:t>Focus on risk</a:t>
            </a:r>
          </a:p>
          <a:p>
            <a:r>
              <a:rPr lang="en-US" sz="2000" dirty="0" err="1"/>
              <a:t>SteelRay</a:t>
            </a:r>
            <a:endParaRPr lang="en-US" sz="2000" dirty="0"/>
          </a:p>
          <a:p>
            <a:pPr lvl="1"/>
            <a:r>
              <a:rPr lang="en-US" sz="1800" dirty="0"/>
              <a:t>Multi-platform deep dive</a:t>
            </a:r>
          </a:p>
          <a:p>
            <a:r>
              <a:rPr lang="en-US" sz="2000" dirty="0"/>
              <a:t>Acumen</a:t>
            </a:r>
          </a:p>
          <a:p>
            <a:pPr lvl="1"/>
            <a:r>
              <a:rPr lang="en-US" sz="1800" dirty="0"/>
              <a:t>Took the science of schedule critique to the next level</a:t>
            </a:r>
            <a:endParaRPr lang="en-US" sz="1100" dirty="0"/>
          </a:p>
          <a:p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8990C-F3FD-3517-D3A6-28FD3E42B3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Tools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E5BDD-09F2-CBAA-2BFA-96AFB7380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Impact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EF4BD-63C0-1F68-5A9F-9778B636332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000" dirty="0"/>
              <a:t>DCMA 14 Point Check</a:t>
            </a:r>
          </a:p>
          <a:p>
            <a:pPr lvl="1"/>
            <a:r>
              <a:rPr lang="en-US" sz="1800" dirty="0"/>
              <a:t>Standard checks</a:t>
            </a:r>
          </a:p>
          <a:p>
            <a:r>
              <a:rPr lang="en-US" sz="2000" dirty="0"/>
              <a:t>Schedule Index</a:t>
            </a:r>
          </a:p>
          <a:p>
            <a:pPr lvl="1"/>
            <a:r>
              <a:rPr lang="en-US" sz="1800" dirty="0"/>
              <a:t>Overarching quality score</a:t>
            </a:r>
          </a:p>
          <a:p>
            <a:r>
              <a:rPr lang="en-US" sz="2000" dirty="0"/>
              <a:t>New era of metrics</a:t>
            </a:r>
          </a:p>
          <a:p>
            <a:pPr lvl="1"/>
            <a:r>
              <a:rPr lang="en-US" sz="1800" dirty="0"/>
              <a:t>e.g. logic density</a:t>
            </a:r>
          </a:p>
          <a:p>
            <a:r>
              <a:rPr lang="en-US" sz="2000" dirty="0"/>
              <a:t>Drove quality of plans</a:t>
            </a:r>
          </a:p>
          <a:p>
            <a:pPr lvl="1"/>
            <a:r>
              <a:rPr lang="en-US" sz="1800" dirty="0"/>
              <a:t>Structural integrity</a:t>
            </a:r>
          </a:p>
          <a:p>
            <a:r>
              <a:rPr lang="en-US" sz="2000" dirty="0"/>
              <a:t>Didn’t impact realism project</a:t>
            </a:r>
          </a:p>
          <a:p>
            <a:pPr lvl="1"/>
            <a:r>
              <a:rPr lang="en-US" sz="1800" dirty="0"/>
              <a:t>Didn’t address incorrect logic</a:t>
            </a:r>
          </a:p>
          <a:p>
            <a:pPr lvl="1"/>
            <a:r>
              <a:rPr lang="en-US" sz="1800" dirty="0"/>
              <a:t>Missed complexity e.g. site layout</a:t>
            </a:r>
          </a:p>
        </p:txBody>
      </p:sp>
    </p:spTree>
    <p:extLst>
      <p:ext uri="{BB962C8B-B14F-4D97-AF65-F5344CB8AC3E}">
        <p14:creationId xmlns:p14="http://schemas.microsoft.com/office/powerpoint/2010/main" val="1112120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4091D-E267-C968-525A-1E54FDD0F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A77D6E-347C-F235-9BDE-7682F5BA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sz="2400" dirty="0"/>
              <a:t>Again, I Was Fortunate Enough To Be a Part of this Era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68BF6F-CAE5-00DE-9E04-9833843DB6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Slice and dice to pinpoint weakness hotspots beyond simple counts was a groundbreaking concept, yet we couldn’t figure out the visualization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8B6588-01BF-7A65-10ED-4D326084E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The Trip to Edinburgh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E7E86-0C07-5E27-B75F-756BE8AE0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It Also Really Worked!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1BD382C-6441-8341-A7B1-BC278DFB8BB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58644540"/>
              </p:ext>
            </p:extLst>
          </p:nvPr>
        </p:nvGraphicFramePr>
        <p:xfrm>
          <a:off x="4686300" y="1809750"/>
          <a:ext cx="4114800" cy="382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8D24D8F8-C2AC-EDDD-70D0-98587BB67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77" y="4417146"/>
            <a:ext cx="3392047" cy="16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7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219BE-9661-8095-9E15-AA29FF801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3EF1910-6EBF-6ED7-96DE-E0DD45D5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290585" cy="466874"/>
          </a:xfrm>
        </p:spPr>
        <p:txBody>
          <a:bodyPr/>
          <a:lstStyle/>
          <a:p>
            <a:r>
              <a:rPr lang="en-US" dirty="0"/>
              <a:t>A 1795 </a:t>
            </a:r>
            <a:r>
              <a:rPr lang="en-US" dirty="0" err="1"/>
              <a:t>Harmonogram</a:t>
            </a:r>
            <a:r>
              <a:rPr lang="en-US" dirty="0"/>
              <a:t> (The Empire Chart)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7690890-FE04-2A9D-211B-2D620A6DC8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495" y="1255303"/>
            <a:ext cx="8790517" cy="4179411"/>
          </a:xfrm>
        </p:spPr>
      </p:pic>
    </p:spTree>
    <p:extLst>
      <p:ext uri="{BB962C8B-B14F-4D97-AF65-F5344CB8AC3E}">
        <p14:creationId xmlns:p14="http://schemas.microsoft.com/office/powerpoint/2010/main" val="2552932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31634-97AA-A617-2591-90F511119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A8FBE-1A1B-0886-3FF6-8B245F820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3" cy="466874"/>
          </a:xfrm>
        </p:spPr>
        <p:txBody>
          <a:bodyPr/>
          <a:lstStyle/>
          <a:p>
            <a:r>
              <a:rPr lang="en-US" dirty="0"/>
              <a:t>Standing on the Shoulders of Giants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C8261-AB78-0993-7C1B-97F0A28452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1795 </a:t>
            </a:r>
            <a:r>
              <a:rPr lang="en-US" dirty="0" err="1"/>
              <a:t>Harmonogram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160896-BB47-8581-4047-C3A14E5D3F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2015 </a:t>
            </a:r>
            <a:r>
              <a:rPr lang="en-US" dirty="0" err="1"/>
              <a:t>Harmonogram</a:t>
            </a:r>
            <a:endParaRPr lang="en-US" dirty="0"/>
          </a:p>
        </p:txBody>
      </p:sp>
      <p:pic>
        <p:nvPicPr>
          <p:cNvPr id="19" name="Content Placeholder 9">
            <a:extLst>
              <a:ext uri="{FF2B5EF4-FFF2-40B4-BE49-F238E27FC236}">
                <a16:creationId xmlns:a16="http://schemas.microsoft.com/office/drawing/2014/main" id="{9D1D69C9-C566-128D-453A-72FF0719CB6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644" y="1676270"/>
            <a:ext cx="4114801" cy="4116777"/>
          </a:xfrm>
          <a:prstGeom prst="rect">
            <a:avLst/>
          </a:prstGeom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414FBFAB-E16C-753B-9919-9A1E365C5B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4"/>
          <a:stretch/>
        </p:blipFill>
        <p:spPr>
          <a:xfrm>
            <a:off x="4755430" y="2173158"/>
            <a:ext cx="4040188" cy="337139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4B96EB-0E29-693B-1D12-4C2CCAC828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445"/>
          <a:stretch/>
        </p:blipFill>
        <p:spPr>
          <a:xfrm>
            <a:off x="4011203" y="2173158"/>
            <a:ext cx="4778932" cy="33713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FD54AB-DB40-B17B-6D71-71D206282B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430" y="2173159"/>
            <a:ext cx="4045670" cy="3371392"/>
          </a:xfrm>
          <a:prstGeom prst="rect">
            <a:avLst/>
          </a:prstGeo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CF4C4A4F-CBF8-7339-1839-FCA4244AFE9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569BAD5-FBD5-72F4-5EEC-0C2F6C8BBE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99" y="1808976"/>
            <a:ext cx="4114799" cy="3725494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BED3C3A1-41F7-F2AD-CCF0-63B564CF2227}"/>
              </a:ext>
            </a:extLst>
          </p:cNvPr>
          <p:cNvSpPr/>
          <p:nvPr/>
        </p:nvSpPr>
        <p:spPr>
          <a:xfrm>
            <a:off x="3572793" y="3040786"/>
            <a:ext cx="2245488" cy="1759352"/>
          </a:xfrm>
          <a:prstGeom prst="rightArrow">
            <a:avLst/>
          </a:prstGeom>
          <a:solidFill>
            <a:srgbClr val="E94A3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5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BEDC7-4784-804E-9C8C-632387511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EDD50E58-C63C-9364-6AA7-59889DAD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290126" cy="466874"/>
          </a:xfrm>
        </p:spPr>
        <p:txBody>
          <a:bodyPr>
            <a:normAutofit fontScale="90000"/>
          </a:bodyPr>
          <a:lstStyle/>
          <a:p>
            <a:r>
              <a:rPr lang="en-US" dirty="0"/>
              <a:t>Hard to Ignore the Impact of Schedule Quality</a:t>
            </a:r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C4FEE694-CDF2-BE6A-752B-4F178DCFEC70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9165682"/>
              </p:ext>
            </p:extLst>
          </p:nvPr>
        </p:nvGraphicFramePr>
        <p:xfrm>
          <a:off x="473075" y="1000687"/>
          <a:ext cx="8281988" cy="447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FD7B63B-17F9-4208-9151-C73D4D58A595}"/>
              </a:ext>
            </a:extLst>
          </p:cNvPr>
          <p:cNvSpPr/>
          <p:nvPr/>
        </p:nvSpPr>
        <p:spPr>
          <a:xfrm>
            <a:off x="1458410" y="1377388"/>
            <a:ext cx="3530279" cy="9143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Schedule Index was a universal measure of schedule quality</a:t>
            </a:r>
          </a:p>
        </p:txBody>
      </p:sp>
    </p:spTree>
    <p:extLst>
      <p:ext uri="{BB962C8B-B14F-4D97-AF65-F5344CB8AC3E}">
        <p14:creationId xmlns:p14="http://schemas.microsoft.com/office/powerpoint/2010/main" val="734170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455E5-7593-4B8B-C7B4-A500A7E5A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3F9A55-E7E9-67E6-DF67-8F089C261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2" cy="466874"/>
          </a:xfrm>
        </p:spPr>
        <p:txBody>
          <a:bodyPr/>
          <a:lstStyle/>
          <a:p>
            <a:r>
              <a:rPr lang="en-US" dirty="0"/>
              <a:t>A Couple of Not So Tiny Thoughts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22CE8F-44D9-D64E-D5C0-B214519D3C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000" dirty="0"/>
              <a:t>A schedule can be structurally sound yet still be unachievable</a:t>
            </a:r>
          </a:p>
          <a:p>
            <a:pPr lvl="1"/>
            <a:r>
              <a:rPr lang="en-US" sz="1800" dirty="0"/>
              <a:t>Productivity/duration/sequence realism</a:t>
            </a:r>
          </a:p>
          <a:p>
            <a:r>
              <a:rPr lang="en-US" sz="2000" dirty="0"/>
              <a:t>Next-gen schedule critique</a:t>
            </a:r>
          </a:p>
          <a:p>
            <a:pPr lvl="1"/>
            <a:r>
              <a:rPr lang="en-US" sz="1800" dirty="0"/>
              <a:t>Logic realism</a:t>
            </a:r>
          </a:p>
          <a:p>
            <a:pPr lvl="1"/>
            <a:r>
              <a:rPr lang="en-US" sz="1800" dirty="0"/>
              <a:t>Site complexity</a:t>
            </a:r>
          </a:p>
          <a:p>
            <a:pPr lvl="1"/>
            <a:r>
              <a:rPr lang="en-US" sz="1800" dirty="0"/>
              <a:t>Resource clashes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BC7A5-658C-1F35-9149-2EC25401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pPr algn="ctr"/>
            <a:r>
              <a:rPr lang="en-US" dirty="0"/>
              <a:t>Compliancy Doesn’t Mean Achievable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80F0CC-5618-AD69-1ADD-97C2C3A1F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Metrics Don’t Tell us Anything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DC7B4-6E93-6D7D-BCA2-B81B464947B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000" dirty="0"/>
              <a:t>It’s the secondary double-click that tells us what we need to fix</a:t>
            </a:r>
          </a:p>
          <a:p>
            <a:pPr lvl="1"/>
            <a:r>
              <a:rPr lang="en-US" sz="1800" dirty="0"/>
              <a:t># of open ends doesn’t help</a:t>
            </a:r>
          </a:p>
          <a:p>
            <a:pPr lvl="1"/>
            <a:r>
              <a:rPr lang="en-US" sz="1800" dirty="0"/>
              <a:t>It’s the impact of those open ends that is important</a:t>
            </a:r>
          </a:p>
          <a:p>
            <a:r>
              <a:rPr lang="en-US" sz="2200" dirty="0"/>
              <a:t>Critique is one thing, guidance is what is really needed…</a:t>
            </a:r>
          </a:p>
          <a:p>
            <a:pPr lvl="1"/>
            <a:r>
              <a:rPr lang="en-US" sz="1800" dirty="0"/>
              <a:t>Tell me how to fix…</a:t>
            </a:r>
          </a:p>
          <a:p>
            <a:pPr lvl="1"/>
            <a:r>
              <a:rPr lang="en-US" sz="1800" dirty="0"/>
              <a:t>Errors should never have been allowed in the first place</a:t>
            </a:r>
          </a:p>
        </p:txBody>
      </p:sp>
    </p:spTree>
    <p:extLst>
      <p:ext uri="{BB962C8B-B14F-4D97-AF65-F5344CB8AC3E}">
        <p14:creationId xmlns:p14="http://schemas.microsoft.com/office/powerpoint/2010/main" val="2299974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FB3D1-B518-02FC-5F0D-31D5A0294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4B5865-1494-F0E3-A30E-3E8105060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Era # 4 – AI-Native Schedules</a:t>
            </a:r>
          </a:p>
        </p:txBody>
      </p:sp>
    </p:spTree>
    <p:extLst>
      <p:ext uri="{BB962C8B-B14F-4D97-AF65-F5344CB8AC3E}">
        <p14:creationId xmlns:p14="http://schemas.microsoft.com/office/powerpoint/2010/main" val="968303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D7F7FA-E5FD-9DEB-21B2-21CD8D3E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6" y="208975"/>
            <a:ext cx="8290585" cy="466874"/>
          </a:xfrm>
        </p:spPr>
        <p:txBody>
          <a:bodyPr/>
          <a:lstStyle/>
          <a:p>
            <a:r>
              <a:rPr lang="en-US" dirty="0"/>
              <a:t>Dan’s Philosophy About Project Overruns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D30DAD-AF7A-4377-DC95-DC092CA25C3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937" y="1088020"/>
            <a:ext cx="8679064" cy="496556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Execution gets blamed, yet planning deserves It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Late execution is simply a </a:t>
            </a:r>
            <a:r>
              <a:rPr lang="en-US" dirty="0">
                <a:solidFill>
                  <a:schemeClr val="tx1"/>
                </a:solidFill>
              </a:rPr>
              <a:t>mis-perception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A plan should be as reflective of </a:t>
            </a:r>
            <a:r>
              <a:rPr lang="en-US" dirty="0">
                <a:solidFill>
                  <a:schemeClr val="tx1"/>
                </a:solidFill>
              </a:rPr>
              <a:t>reality</a:t>
            </a:r>
            <a:r>
              <a:rPr lang="en-US" dirty="0"/>
              <a:t> as possible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You can’t execute your way out of a plan that violates </a:t>
            </a:r>
            <a:r>
              <a:rPr lang="en-US" dirty="0">
                <a:solidFill>
                  <a:schemeClr val="tx1"/>
                </a:solidFill>
              </a:rPr>
              <a:t>physics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As such, it needs to adhere to standard </a:t>
            </a:r>
            <a:r>
              <a:rPr lang="en-US" dirty="0">
                <a:solidFill>
                  <a:schemeClr val="tx1"/>
                </a:solidFill>
              </a:rPr>
              <a:t>laws and principles</a:t>
            </a:r>
          </a:p>
        </p:txBody>
      </p:sp>
    </p:spTree>
    <p:extLst>
      <p:ext uri="{BB962C8B-B14F-4D97-AF65-F5344CB8AC3E}">
        <p14:creationId xmlns:p14="http://schemas.microsoft.com/office/powerpoint/2010/main" val="3746152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9DD27-1746-7BB9-4C0F-0825AFF9D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4CF6CD-DB7B-B372-ABB8-FA1AE4F3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 # 4 – AI-Native Schedules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523F06-0534-74DA-D12B-59E8F110A18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000" b="1" dirty="0"/>
              <a:t>Artificial Intelligence = Pattern Recognition at Scale</a:t>
            </a:r>
            <a:endParaRPr lang="en-US" sz="2000" dirty="0"/>
          </a:p>
          <a:p>
            <a:r>
              <a:rPr lang="en-US" sz="2000" dirty="0"/>
              <a:t>AI systems learn statistical patterns from large volumes of historical data</a:t>
            </a:r>
          </a:p>
          <a:p>
            <a:r>
              <a:rPr lang="en-US" sz="2000" dirty="0"/>
              <a:t>They do </a:t>
            </a:r>
            <a:r>
              <a:rPr lang="en-US" sz="2000" b="1" dirty="0"/>
              <a:t>not</a:t>
            </a:r>
            <a:r>
              <a:rPr lang="en-US" sz="2000" dirty="0"/>
              <a:t> “think” or “reason” like humans</a:t>
            </a:r>
          </a:p>
          <a:p>
            <a:r>
              <a:rPr lang="en-US" sz="2000" dirty="0"/>
              <a:t>They </a:t>
            </a:r>
            <a:r>
              <a:rPr lang="en-US" sz="2000" b="1" dirty="0"/>
              <a:t>predict</a:t>
            </a:r>
            <a:r>
              <a:rPr lang="en-US" sz="2000" dirty="0"/>
              <a:t> </a:t>
            </a:r>
            <a:r>
              <a:rPr lang="en-US" sz="2000" i="1" dirty="0"/>
              <a:t>what is most likely</a:t>
            </a:r>
            <a:r>
              <a:rPr lang="en-US" sz="2000" dirty="0"/>
              <a:t> given what has happened before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E8022-D0BC-4437-3749-1192D78170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What Really is AI?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A91E8-BD14-3D72-7413-A48B4E806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How Does AI Pertain to CPM?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CB7633-1041-4A4B-C3B1-1E9C12677A1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000" b="1" dirty="0"/>
              <a:t>AI does not replace CPM</a:t>
            </a:r>
            <a:r>
              <a:rPr lang="en-US" sz="2000" dirty="0"/>
              <a:t> — it learns </a:t>
            </a:r>
            <a:r>
              <a:rPr lang="en-US" sz="2000" i="1" dirty="0"/>
              <a:t>from</a:t>
            </a:r>
            <a:r>
              <a:rPr lang="en-US" sz="2000" dirty="0"/>
              <a:t> it</a:t>
            </a:r>
          </a:p>
          <a:p>
            <a:r>
              <a:rPr lang="en-US" sz="2000" dirty="0"/>
              <a:t>Instead of a single forecast, AI continuously evaluates schedule </a:t>
            </a:r>
            <a:r>
              <a:rPr lang="en-US" sz="2000" b="1" dirty="0"/>
              <a:t>patterns, drift, and risk signals</a:t>
            </a:r>
            <a:endParaRPr lang="en-US" sz="2000" dirty="0"/>
          </a:p>
          <a:p>
            <a:r>
              <a:rPr lang="en-US" sz="2000" dirty="0"/>
              <a:t>Planning shifts from </a:t>
            </a:r>
            <a:r>
              <a:rPr lang="en-US" sz="2000" b="1" dirty="0"/>
              <a:t>date commitment</a:t>
            </a:r>
            <a:r>
              <a:rPr lang="en-US" sz="2000" dirty="0"/>
              <a:t> to </a:t>
            </a:r>
            <a:r>
              <a:rPr lang="en-US" sz="2000" b="1" dirty="0"/>
              <a:t>outcome steering</a:t>
            </a:r>
            <a:endParaRPr lang="en-US" sz="2000" dirty="0"/>
          </a:p>
          <a:p>
            <a:r>
              <a:rPr lang="en-US" sz="2000" dirty="0"/>
              <a:t>The system </a:t>
            </a:r>
            <a:r>
              <a:rPr lang="en-US" sz="2000" b="1" dirty="0"/>
              <a:t>updates</a:t>
            </a:r>
            <a:r>
              <a:rPr lang="en-US" sz="2000" dirty="0"/>
              <a:t> as </a:t>
            </a:r>
            <a:r>
              <a:rPr lang="en-US" sz="2000" b="1" dirty="0"/>
              <a:t>reality unfolds </a:t>
            </a:r>
            <a:r>
              <a:rPr lang="en-US" sz="2000" dirty="0"/>
              <a:t>— not at the next reporting cycle</a:t>
            </a:r>
          </a:p>
          <a:p>
            <a:r>
              <a:rPr lang="en-US" sz="2000" dirty="0"/>
              <a:t>Decisions move from </a:t>
            </a:r>
            <a:r>
              <a:rPr lang="en-US" sz="2000" b="1" dirty="0"/>
              <a:t>reactive</a:t>
            </a:r>
            <a:r>
              <a:rPr lang="en-US" sz="2000" dirty="0"/>
              <a:t> to </a:t>
            </a:r>
            <a:r>
              <a:rPr lang="en-US" sz="2000" b="1" dirty="0"/>
              <a:t>anticipatory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4064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0D33-6678-D654-A5CD-D2CC3A2E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Planning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499B-1E6D-C721-932B-F97AE1087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975" y="3867004"/>
            <a:ext cx="8282547" cy="1725889"/>
          </a:xfrm>
        </p:spPr>
        <p:txBody>
          <a:bodyPr/>
          <a:lstStyle/>
          <a:p>
            <a:r>
              <a:rPr lang="en-US" dirty="0"/>
              <a:t>LLM: Foundation Model + RAG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22DE8ED-BF7E-2E2C-8323-8D218A044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750476"/>
              </p:ext>
            </p:extLst>
          </p:nvPr>
        </p:nvGraphicFramePr>
        <p:xfrm>
          <a:off x="212035" y="1015338"/>
          <a:ext cx="8757036" cy="47527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89259">
                  <a:extLst>
                    <a:ext uri="{9D8B030D-6E8A-4147-A177-3AD203B41FA5}">
                      <a16:colId xmlns:a16="http://schemas.microsoft.com/office/drawing/2014/main" val="3526117326"/>
                    </a:ext>
                  </a:extLst>
                </a:gridCol>
                <a:gridCol w="2189259">
                  <a:extLst>
                    <a:ext uri="{9D8B030D-6E8A-4147-A177-3AD203B41FA5}">
                      <a16:colId xmlns:a16="http://schemas.microsoft.com/office/drawing/2014/main" val="2715070079"/>
                    </a:ext>
                  </a:extLst>
                </a:gridCol>
                <a:gridCol w="2189259">
                  <a:extLst>
                    <a:ext uri="{9D8B030D-6E8A-4147-A177-3AD203B41FA5}">
                      <a16:colId xmlns:a16="http://schemas.microsoft.com/office/drawing/2014/main" val="3173346672"/>
                    </a:ext>
                  </a:extLst>
                </a:gridCol>
                <a:gridCol w="2189259">
                  <a:extLst>
                    <a:ext uri="{9D8B030D-6E8A-4147-A177-3AD203B41FA5}">
                      <a16:colId xmlns:a16="http://schemas.microsoft.com/office/drawing/2014/main" val="520563433"/>
                    </a:ext>
                  </a:extLst>
                </a:gridCol>
              </a:tblGrid>
              <a:tr h="95055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Assistive</a:t>
                      </a:r>
                    </a:p>
                  </a:txBody>
                  <a:tcPr anchor="ctr">
                    <a:solidFill>
                      <a:srgbClr val="E94A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Agentic</a:t>
                      </a:r>
                    </a:p>
                  </a:txBody>
                  <a:tcPr anchor="ctr">
                    <a:solidFill>
                      <a:srgbClr val="E94A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Orchestrated</a:t>
                      </a:r>
                    </a:p>
                  </a:txBody>
                  <a:tcPr anchor="ctr">
                    <a:solidFill>
                      <a:srgbClr val="E94A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Autonomous</a:t>
                      </a:r>
                    </a:p>
                  </a:txBody>
                  <a:tcPr anchor="ctr">
                    <a:solidFill>
                      <a:srgbClr val="E94A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33585"/>
                  </a:ext>
                </a:extLst>
              </a:tr>
              <a:tr h="95055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Helps me do my job better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 can take actions on my behalf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Multiple AI agents work together across the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“AI runs the planning system”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035253"/>
                  </a:ext>
                </a:extLst>
              </a:tr>
              <a:tr h="95055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Human in the loop</a:t>
                      </a:r>
                    </a:p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No real 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Doesn’t just advise</a:t>
                      </a:r>
                    </a:p>
                    <a:p>
                      <a:r>
                        <a:rPr lang="en-US" dirty="0"/>
                        <a:t>Execute limited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Multi-agent 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Self learning</a:t>
                      </a:r>
                    </a:p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Humans set the goal, AI builds the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291082"/>
                  </a:ext>
                </a:extLst>
              </a:tr>
              <a:tr h="95055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Schedule critique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Task re-sequence</a:t>
                      </a:r>
                    </a:p>
                    <a:p>
                      <a:r>
                        <a:rPr lang="en-US" dirty="0"/>
                        <a:t>Logic repairs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Align cost, schedule, risk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Full plan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2770486"/>
                  </a:ext>
                </a:extLst>
              </a:tr>
              <a:tr h="95055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“Copilot for planners”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“Junior Planner that never gets fired”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“AI as the planning system”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“Adaptive, self-steering planning”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7528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294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DCD78-87AB-5355-8E2D-1CA37372C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7502270" cy="466874"/>
          </a:xfrm>
        </p:spPr>
        <p:txBody>
          <a:bodyPr/>
          <a:lstStyle/>
          <a:p>
            <a:r>
              <a:rPr lang="en-US" dirty="0"/>
              <a:t>How Do we Train AI for CPM?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90E7B6-7667-F29F-CC69-2B63D0E5A95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/>
              <a:t>LLM layers</a:t>
            </a:r>
          </a:p>
          <a:p>
            <a:pPr lvl="1"/>
            <a:r>
              <a:rPr lang="en-US" sz="2000" dirty="0"/>
              <a:t>Foundation Model: understands non structured data/language</a:t>
            </a:r>
          </a:p>
          <a:p>
            <a:pPr lvl="2"/>
            <a:r>
              <a:rPr lang="en-US" sz="1600" dirty="0"/>
              <a:t>Akin to an undergrad generalist – very clever but not specific. ChatGPT, Gemini</a:t>
            </a:r>
          </a:p>
          <a:p>
            <a:pPr lvl="1"/>
            <a:r>
              <a:rPr lang="en-US" sz="2000" dirty="0"/>
              <a:t>RAG: injects domain-specific knowledge</a:t>
            </a:r>
          </a:p>
          <a:p>
            <a:pPr lvl="2"/>
            <a:r>
              <a:rPr lang="en-US" sz="1600" dirty="0"/>
              <a:t>Akin to a PhD specializing in CPM- your expertise and IP</a:t>
            </a:r>
            <a:endParaRPr lang="en-US" dirty="0"/>
          </a:p>
          <a:p>
            <a:r>
              <a:rPr lang="en-US" sz="2400" dirty="0"/>
              <a:t>The </a:t>
            </a:r>
            <a:r>
              <a:rPr lang="en-US" sz="2400" dirty="0" err="1"/>
              <a:t>PMFocus</a:t>
            </a:r>
            <a:r>
              <a:rPr lang="en-US" sz="2400" dirty="0"/>
              <a:t> AI Model</a:t>
            </a:r>
          </a:p>
          <a:p>
            <a:pPr lvl="1"/>
            <a:r>
              <a:rPr lang="en-US" sz="2000" dirty="0"/>
              <a:t>Hundreds of historical CPM schedules</a:t>
            </a:r>
          </a:p>
          <a:p>
            <a:pPr lvl="2"/>
            <a:r>
              <a:rPr lang="en-US" sz="1600" dirty="0"/>
              <a:t>Logic structures (FS, SS, lags, leads), critical path shifts over time, updates</a:t>
            </a:r>
          </a:p>
          <a:p>
            <a:pPr lvl="1"/>
            <a:r>
              <a:rPr lang="en-US" sz="2000" dirty="0"/>
              <a:t>Risk registers (cause, probability, impact, mitigation)</a:t>
            </a:r>
          </a:p>
          <a:p>
            <a:pPr lvl="2"/>
            <a:r>
              <a:rPr lang="en-US" sz="1600" dirty="0"/>
              <a:t>Outcomes (delay, cost growth, reforecast accuracy)</a:t>
            </a:r>
          </a:p>
          <a:p>
            <a:pPr lvl="1"/>
            <a:r>
              <a:rPr lang="en-US" sz="2000" dirty="0"/>
              <a:t>What the Model Learns</a:t>
            </a:r>
          </a:p>
          <a:p>
            <a:pPr lvl="2"/>
            <a:r>
              <a:rPr lang="en-US" sz="1600" dirty="0"/>
              <a:t>Which logic patterns </a:t>
            </a:r>
            <a:r>
              <a:rPr lang="en-US" sz="1600" b="1" dirty="0"/>
              <a:t>consistently fail</a:t>
            </a:r>
            <a:endParaRPr lang="en-US" sz="1600" dirty="0"/>
          </a:p>
          <a:p>
            <a:pPr lvl="2"/>
            <a:r>
              <a:rPr lang="en-US" sz="1600" dirty="0"/>
              <a:t>Which risks actually materialize (vs noise)</a:t>
            </a:r>
          </a:p>
          <a:p>
            <a:pPr lvl="2"/>
            <a:r>
              <a:rPr lang="en-US" sz="1600" dirty="0"/>
              <a:t>Statistical fingerprints of overruns </a:t>
            </a:r>
            <a:r>
              <a:rPr lang="en-US" sz="1600" i="1" dirty="0"/>
              <a:t>before</a:t>
            </a:r>
            <a:r>
              <a:rPr lang="en-US" sz="1600" dirty="0"/>
              <a:t> they appear on the CP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00683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4F76F-8B80-5651-7735-0A9BF708F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CA6E-FB9D-13A3-36E0-029961C1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7995251" cy="466874"/>
          </a:xfrm>
        </p:spPr>
        <p:txBody>
          <a:bodyPr/>
          <a:lstStyle/>
          <a:p>
            <a:r>
              <a:rPr lang="en-US" dirty="0"/>
              <a:t>Example ChatGPT Schedule Development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9EC24E3-4A0A-493B-13BA-941B069F2E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659488"/>
              </p:ext>
            </p:extLst>
          </p:nvPr>
        </p:nvGraphicFramePr>
        <p:xfrm>
          <a:off x="-1" y="991483"/>
          <a:ext cx="8810045" cy="4685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8758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275FF-1B6A-29F0-4F0A-2B17F76B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7168315" cy="466874"/>
          </a:xfrm>
        </p:spPr>
        <p:txBody>
          <a:bodyPr/>
          <a:lstStyle/>
          <a:p>
            <a:r>
              <a:rPr lang="en-US" dirty="0"/>
              <a:t>The Starting Point (RAG)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8D2CE-6F3E-D8D8-293D-17F15CA2C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654" y="952168"/>
            <a:ext cx="4046692" cy="2205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DC34375-61CA-F1CA-7256-78807E840D86}"/>
              </a:ext>
            </a:extLst>
          </p:cNvPr>
          <p:cNvSpPr/>
          <p:nvPr/>
        </p:nvSpPr>
        <p:spPr>
          <a:xfrm>
            <a:off x="2548654" y="3617844"/>
            <a:ext cx="4045226" cy="1041621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500 prior EPC projects</a:t>
            </a:r>
          </a:p>
          <a:p>
            <a:pPr algn="ctr"/>
            <a:r>
              <a:rPr lang="en-US" dirty="0"/>
              <a:t>Plans and outcomes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96252D-252A-959E-F0BA-F68B53CDBB7E}"/>
              </a:ext>
            </a:extLst>
          </p:cNvPr>
          <p:cNvSpPr/>
          <p:nvPr/>
        </p:nvSpPr>
        <p:spPr>
          <a:xfrm>
            <a:off x="2548654" y="5119801"/>
            <a:ext cx="4045226" cy="1041621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300 risk registers &amp; models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07D94-383D-96C3-44D4-591C3A1ABD9A}"/>
              </a:ext>
            </a:extLst>
          </p:cNvPr>
          <p:cNvSpPr txBox="1"/>
          <p:nvPr/>
        </p:nvSpPr>
        <p:spPr>
          <a:xfrm>
            <a:off x="4348630" y="3002956"/>
            <a:ext cx="445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5CA9D-8EFE-D1B6-2006-67AD0ED55AD1}"/>
              </a:ext>
            </a:extLst>
          </p:cNvPr>
          <p:cNvSpPr txBox="1"/>
          <p:nvPr/>
        </p:nvSpPr>
        <p:spPr>
          <a:xfrm>
            <a:off x="4348630" y="4514852"/>
            <a:ext cx="445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A7957-97AC-76F5-38EC-364CBD9B8436}"/>
              </a:ext>
            </a:extLst>
          </p:cNvPr>
          <p:cNvSpPr txBox="1"/>
          <p:nvPr/>
        </p:nvSpPr>
        <p:spPr>
          <a:xfrm>
            <a:off x="3669174" y="2528493"/>
            <a:ext cx="263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P6 schedule</a:t>
            </a:r>
          </a:p>
        </p:txBody>
      </p:sp>
    </p:spTree>
    <p:extLst>
      <p:ext uri="{BB962C8B-B14F-4D97-AF65-F5344CB8AC3E}">
        <p14:creationId xmlns:p14="http://schemas.microsoft.com/office/powerpoint/2010/main" val="2666776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09212-BDE8-4AB6-DDA0-FA00EDA0A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7097A-5AA3-4A5D-E6B3-56B17317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6770750" cy="466874"/>
          </a:xfrm>
        </p:spPr>
        <p:txBody>
          <a:bodyPr/>
          <a:lstStyle/>
          <a:p>
            <a:r>
              <a:rPr lang="en-US" dirty="0"/>
              <a:t>Level 1 – Assistive Schedule Critique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C4ACD-CD3F-E64A-E70D-F28F91C76DD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400" b="1" dirty="0"/>
              <a:t>Logic Fixes (Network Integrity)</a:t>
            </a:r>
          </a:p>
          <a:p>
            <a:pPr marL="0" indent="0">
              <a:buNone/>
            </a:pPr>
            <a:endParaRPr lang="en-US" sz="1400" b="1" dirty="0"/>
          </a:p>
          <a:p>
            <a:r>
              <a:rPr lang="en-US" sz="1400" dirty="0"/>
              <a:t>Eliminate </a:t>
            </a:r>
            <a:r>
              <a:rPr lang="en-US" sz="1400" b="1" dirty="0"/>
              <a:t>two open starts</a:t>
            </a:r>
            <a:r>
              <a:rPr lang="en-US" sz="1400" dirty="0"/>
              <a:t> by tying </a:t>
            </a:r>
            <a:r>
              <a:rPr lang="en-US" sz="1400" i="1" dirty="0"/>
              <a:t>Design Building Addition</a:t>
            </a:r>
            <a:r>
              <a:rPr lang="en-US" sz="1400" dirty="0"/>
              <a:t> to </a:t>
            </a:r>
            <a:r>
              <a:rPr lang="en-US" sz="1400" i="1" dirty="0"/>
              <a:t>Define System Requirements</a:t>
            </a:r>
            <a:r>
              <a:rPr lang="en-US" sz="1400" dirty="0"/>
              <a:t> under a single Project Start.</a:t>
            </a:r>
          </a:p>
          <a:p>
            <a:r>
              <a:rPr lang="en-US" sz="1400" dirty="0"/>
              <a:t>Eliminate </a:t>
            </a:r>
            <a:r>
              <a:rPr lang="en-US" sz="1400" b="1" dirty="0"/>
              <a:t>eight open ends</a:t>
            </a:r>
            <a:r>
              <a:rPr lang="en-US" sz="1400" dirty="0"/>
              <a:t> by introducing a single </a:t>
            </a:r>
            <a:r>
              <a:rPr lang="en-US" sz="1400" b="1" dirty="0"/>
              <a:t>Project Complete</a:t>
            </a:r>
            <a:r>
              <a:rPr lang="en-US" sz="1400" dirty="0"/>
              <a:t> milestone.</a:t>
            </a:r>
          </a:p>
          <a:p>
            <a:r>
              <a:rPr lang="en-US" sz="1400" dirty="0"/>
              <a:t>Tie </a:t>
            </a:r>
            <a:r>
              <a:rPr lang="en-US" sz="1400" b="1" dirty="0"/>
              <a:t>System Buyoff</a:t>
            </a:r>
            <a:r>
              <a:rPr lang="en-US" sz="1400" dirty="0"/>
              <a:t> and </a:t>
            </a:r>
            <a:r>
              <a:rPr lang="en-US" sz="1400" b="1" dirty="0"/>
              <a:t>Conveyor System Complete</a:t>
            </a:r>
            <a:r>
              <a:rPr lang="en-US" sz="1400" dirty="0"/>
              <a:t> explicitly to Project Complete.</a:t>
            </a:r>
          </a:p>
          <a:p>
            <a:r>
              <a:rPr lang="en-US" sz="1400" dirty="0"/>
              <a:t>Remove </a:t>
            </a:r>
            <a:r>
              <a:rPr lang="en-US" sz="1400" b="1" dirty="0"/>
              <a:t>negative lags (FS-10d)</a:t>
            </a:r>
            <a:r>
              <a:rPr lang="en-US" sz="1400" dirty="0"/>
              <a:t> and replace with explicit overlap logic or design-maturity gates.</a:t>
            </a:r>
          </a:p>
          <a:p>
            <a:r>
              <a:rPr lang="en-US" sz="1400" dirty="0"/>
              <a:t>Replace “floating begin milestones” with real successors to avoid false schedule completion.</a:t>
            </a:r>
          </a:p>
          <a:p>
            <a:r>
              <a:rPr lang="en-US" sz="1400" dirty="0"/>
              <a:t>Ensure every finish milestone represents a </a:t>
            </a:r>
            <a:r>
              <a:rPr lang="en-US" sz="1400" b="1" dirty="0"/>
              <a:t>physically complete deliverable</a:t>
            </a:r>
            <a:r>
              <a:rPr lang="en-US" sz="1400" dirty="0"/>
              <a:t>, not a reporting artifact.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4132EA-F7FA-4904-C2E5-B66B90CD0A94}"/>
              </a:ext>
            </a:extLst>
          </p:cNvPr>
          <p:cNvSpPr/>
          <p:nvPr/>
        </p:nvSpPr>
        <p:spPr>
          <a:xfrm>
            <a:off x="817500" y="3959748"/>
            <a:ext cx="7593496" cy="1399429"/>
          </a:xfrm>
          <a:prstGeom prst="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Similar insight to Era #2 tools</a:t>
            </a:r>
          </a:p>
          <a:p>
            <a:pPr algn="ctr"/>
            <a:r>
              <a:rPr lang="en-US" sz="4400" dirty="0"/>
              <a:t>6/10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313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6FCEA-2614-6CDC-B541-FDA1A9BE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416670" cy="466874"/>
          </a:xfrm>
        </p:spPr>
        <p:txBody>
          <a:bodyPr/>
          <a:lstStyle/>
          <a:p>
            <a:r>
              <a:rPr lang="en-US" dirty="0"/>
              <a:t>Level 2 – Agentic Constructability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C5D9F-D561-6D88-F2CA-3DEF6DEF94D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600" b="1" dirty="0"/>
              <a:t>Duration Changes (Forecast Quality)</a:t>
            </a:r>
          </a:p>
          <a:p>
            <a:pPr marL="0" indent="0">
              <a:buNone/>
            </a:pPr>
            <a:endParaRPr lang="en-US" sz="1600" b="1" dirty="0"/>
          </a:p>
          <a:p>
            <a:r>
              <a:rPr lang="en-US" sz="1600" dirty="0"/>
              <a:t>Break </a:t>
            </a:r>
            <a:r>
              <a:rPr lang="en-US" sz="1600" b="1" dirty="0"/>
              <a:t>Operation Manuals (90d)</a:t>
            </a:r>
            <a:r>
              <a:rPr lang="en-US" sz="1600" dirty="0"/>
              <a:t> into draft, review, final, and turnover packages.</a:t>
            </a:r>
          </a:p>
          <a:p>
            <a:r>
              <a:rPr lang="en-US" sz="1600" dirty="0"/>
              <a:t>Split long </a:t>
            </a:r>
            <a:r>
              <a:rPr lang="en-US" sz="1600" b="1" dirty="0"/>
              <a:t>field installation tasks (50d)</a:t>
            </a:r>
            <a:r>
              <a:rPr lang="en-US" sz="1600" dirty="0"/>
              <a:t> into area- or system-based segments.</a:t>
            </a:r>
          </a:p>
          <a:p>
            <a:r>
              <a:rPr lang="en-US" sz="1600" dirty="0"/>
              <a:t>Decompose </a:t>
            </a:r>
            <a:r>
              <a:rPr lang="en-US" sz="1600" b="1" dirty="0"/>
              <a:t>fabricate &amp; deliver</a:t>
            </a:r>
            <a:r>
              <a:rPr lang="en-US" sz="1600" dirty="0"/>
              <a:t> activities into release, fabrication, shipping, and receipt.</a:t>
            </a:r>
          </a:p>
          <a:p>
            <a:r>
              <a:rPr lang="en-US" sz="1600" dirty="0"/>
              <a:t>Reduce hidden float by shortening overly conservative durations created to mask uncertainty.</a:t>
            </a:r>
          </a:p>
          <a:p>
            <a:r>
              <a:rPr lang="en-US" sz="1600" dirty="0"/>
              <a:t>Align remaining durations with realistic </a:t>
            </a:r>
            <a:r>
              <a:rPr lang="en-US" sz="1600" b="1" dirty="0"/>
              <a:t>weekly status cycles</a:t>
            </a:r>
            <a:r>
              <a:rPr lang="en-US" sz="1600" dirty="0"/>
              <a:t> to improve early warning.</a:t>
            </a:r>
            <a:br>
              <a:rPr lang="en-US" sz="1600" dirty="0"/>
            </a:br>
            <a:endParaRPr lang="en-US" sz="1600" dirty="0"/>
          </a:p>
          <a:p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65E3BD-4923-E161-7402-2D454CA3DE9D}"/>
              </a:ext>
            </a:extLst>
          </p:cNvPr>
          <p:cNvSpPr/>
          <p:nvPr/>
        </p:nvSpPr>
        <p:spPr>
          <a:xfrm>
            <a:off x="876524" y="4055164"/>
            <a:ext cx="7593496" cy="1399429"/>
          </a:xfrm>
          <a:prstGeom prst="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Analogous to my 30 years of EPC experience</a:t>
            </a:r>
          </a:p>
          <a:p>
            <a:pPr algn="ctr"/>
            <a:r>
              <a:rPr lang="en-US" sz="4400" dirty="0"/>
              <a:t>8/10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96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98C02-96F4-166E-62F0-B3C2A5B87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E350D-68D1-BE92-13DA-39A599746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92816" cy="466874"/>
          </a:xfrm>
        </p:spPr>
        <p:txBody>
          <a:bodyPr/>
          <a:lstStyle/>
          <a:p>
            <a:r>
              <a:rPr lang="en-US" dirty="0"/>
              <a:t>Level 3 – Orchestrated Schedule 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B8F8C-86F7-65C0-30BF-5FD376D5529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800" b="1" dirty="0"/>
              <a:t>Risk analysis</a:t>
            </a:r>
          </a:p>
          <a:p>
            <a:r>
              <a:rPr lang="en-US" sz="1800" dirty="0"/>
              <a:t>Determine required contingency </a:t>
            </a:r>
          </a:p>
          <a:p>
            <a:endParaRPr lang="en-US" sz="1800" dirty="0"/>
          </a:p>
          <a:p>
            <a:r>
              <a:rPr lang="en-US" sz="1800" b="1" dirty="0"/>
              <a:t>Optimization - Sequence Changes (Constructability &amp; Flow)</a:t>
            </a:r>
          </a:p>
          <a:p>
            <a:r>
              <a:rPr lang="en-US" sz="1800" dirty="0"/>
              <a:t>Remove large </a:t>
            </a:r>
            <a:r>
              <a:rPr lang="en-US" sz="1800" b="1" dirty="0"/>
              <a:t>SS + 54–74 day lags</a:t>
            </a:r>
            <a:r>
              <a:rPr lang="en-US" sz="1800" dirty="0"/>
              <a:t> that are masking missing scope and poor work packaging.</a:t>
            </a:r>
          </a:p>
          <a:p>
            <a:r>
              <a:rPr lang="en-US" sz="1800" dirty="0"/>
              <a:t>Introduce </a:t>
            </a:r>
            <a:r>
              <a:rPr lang="en-US" sz="1800" b="1" dirty="0"/>
              <a:t>“Conveyor Install Ready”</a:t>
            </a:r>
            <a:r>
              <a:rPr lang="en-US" sz="1800" dirty="0"/>
              <a:t> gate to correctly trigger piping and wiring</a:t>
            </a:r>
          </a:p>
          <a:p>
            <a:r>
              <a:rPr lang="en-US" sz="1800" dirty="0"/>
              <a:t>Ensure system installation logically precedes testing, buyoff, and production start.</a:t>
            </a:r>
          </a:p>
          <a:p>
            <a:r>
              <a:rPr lang="en-US" sz="1800" dirty="0"/>
              <a:t>Align building, MEP, and system work so parallelism reflects </a:t>
            </a:r>
            <a:r>
              <a:rPr lang="en-US" sz="1800" b="1" dirty="0"/>
              <a:t>field reality</a:t>
            </a:r>
            <a:r>
              <a:rPr lang="en-US" sz="1800" dirty="0"/>
              <a:t>, not paper concurrency.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307EE5-D926-A573-5483-3142C8823617}"/>
              </a:ext>
            </a:extLst>
          </p:cNvPr>
          <p:cNvSpPr/>
          <p:nvPr/>
        </p:nvSpPr>
        <p:spPr>
          <a:xfrm>
            <a:off x="388478" y="4893179"/>
            <a:ext cx="8367044" cy="1399429"/>
          </a:xfrm>
          <a:prstGeom prst="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Risk Analysis - Analogous to my 30 years of EPC experience</a:t>
            </a:r>
          </a:p>
          <a:p>
            <a:pPr algn="ctr"/>
            <a:r>
              <a:rPr lang="en-US" dirty="0"/>
              <a:t>Optimization – way better than my 30 years of EPC experience</a:t>
            </a:r>
          </a:p>
          <a:p>
            <a:pPr algn="ctr"/>
            <a:r>
              <a:rPr lang="en-US" sz="4400" dirty="0"/>
              <a:t>9/10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462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63F0C-4E0B-234C-4772-39CBC67C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7049046" cy="466874"/>
          </a:xfrm>
        </p:spPr>
        <p:txBody>
          <a:bodyPr/>
          <a:lstStyle/>
          <a:p>
            <a:r>
              <a:rPr lang="en-US" dirty="0"/>
              <a:t>Orchestrated Risk Analysis</a:t>
            </a:r>
          </a:p>
        </p:txBody>
      </p:sp>
      <p:pic>
        <p:nvPicPr>
          <p:cNvPr id="4" name="Content Placeholder 3" descr="Output image">
            <a:extLst>
              <a:ext uri="{FF2B5EF4-FFF2-40B4-BE49-F238E27FC236}">
                <a16:creationId xmlns:a16="http://schemas.microsoft.com/office/drawing/2014/main" id="{105B1C4E-EED9-B709-4448-BCC1D3E200F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3075" y="1305568"/>
            <a:ext cx="8281988" cy="40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92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E283F-5848-70AA-2B39-3433D428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Risk Drivers</a:t>
            </a:r>
          </a:p>
        </p:txBody>
      </p:sp>
      <p:pic>
        <p:nvPicPr>
          <p:cNvPr id="4" name="Content Placeholder 3" descr="Output image">
            <a:extLst>
              <a:ext uri="{FF2B5EF4-FFF2-40B4-BE49-F238E27FC236}">
                <a16:creationId xmlns:a16="http://schemas.microsoft.com/office/drawing/2014/main" id="{98D794A5-08BB-5771-6F1A-F6AAAE1C5F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43719" y="1117600"/>
            <a:ext cx="81407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4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B59CC-576D-8B0F-65B4-BB66EE343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B2B7CC-B3AD-1512-99CB-06D4ABE6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6" y="208975"/>
            <a:ext cx="8290585" cy="466874"/>
          </a:xfrm>
        </p:spPr>
        <p:txBody>
          <a:bodyPr/>
          <a:lstStyle/>
          <a:p>
            <a:r>
              <a:rPr lang="en-US" dirty="0"/>
              <a:t>The Laws of CPM Schedules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A8AF3C6-9E9F-1896-8917-C40EAB4EB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348709"/>
              </p:ext>
            </p:extLst>
          </p:nvPr>
        </p:nvGraphicFramePr>
        <p:xfrm>
          <a:off x="339255" y="880164"/>
          <a:ext cx="8416266" cy="4789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768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71329-D56E-8060-74E1-B6605C682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122472" cy="466874"/>
          </a:xfrm>
        </p:spPr>
        <p:txBody>
          <a:bodyPr/>
          <a:lstStyle/>
          <a:p>
            <a:r>
              <a:rPr lang="en-US" dirty="0"/>
              <a:t>Impact on Schedule if we Address these Risks</a:t>
            </a:r>
          </a:p>
        </p:txBody>
      </p:sp>
      <p:pic>
        <p:nvPicPr>
          <p:cNvPr id="4" name="Content Placeholder 3" descr="Output image">
            <a:extLst>
              <a:ext uri="{FF2B5EF4-FFF2-40B4-BE49-F238E27FC236}">
                <a16:creationId xmlns:a16="http://schemas.microsoft.com/office/drawing/2014/main" id="{CB68950C-ACC9-10A0-9116-6FAFEF8CDD1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73075" y="1305568"/>
            <a:ext cx="8281988" cy="409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40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CF69E9-6CFC-7A80-D46B-44E45FD4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CPM to Orchestrated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B758A1-6679-720E-D962-E1BFD00995F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600" dirty="0"/>
              <a:t>Multiple </a:t>
            </a:r>
            <a:r>
              <a:rPr lang="en-US" sz="1600" b="1" dirty="0"/>
              <a:t>open starts and open ends</a:t>
            </a:r>
            <a:r>
              <a:rPr lang="en-US" sz="1600" dirty="0"/>
              <a:t> → no single source of truth for start or finish</a:t>
            </a:r>
          </a:p>
          <a:p>
            <a:r>
              <a:rPr lang="en-US" sz="1600" dirty="0"/>
              <a:t>Finish dates driven by </a:t>
            </a:r>
            <a:r>
              <a:rPr lang="en-US" sz="1600" b="1" dirty="0"/>
              <a:t>logic artifacts</a:t>
            </a:r>
            <a:r>
              <a:rPr lang="en-US" sz="1600" dirty="0"/>
              <a:t> (lags, floating milestones), not targets</a:t>
            </a:r>
          </a:p>
          <a:p>
            <a:r>
              <a:rPr lang="en-US" sz="1600" b="1" dirty="0"/>
              <a:t>Negative lags</a:t>
            </a:r>
            <a:r>
              <a:rPr lang="en-US" sz="1600" dirty="0"/>
              <a:t> and large </a:t>
            </a:r>
            <a:r>
              <a:rPr lang="en-US" sz="1600" b="1" dirty="0"/>
              <a:t>SS + 50–70 day lags</a:t>
            </a:r>
            <a:r>
              <a:rPr lang="en-US" sz="1600" dirty="0"/>
              <a:t> hiding missing scope</a:t>
            </a:r>
          </a:p>
          <a:p>
            <a:r>
              <a:rPr lang="en-US" sz="1600" dirty="0"/>
              <a:t>Long, monolithic activities (50–90 days) that </a:t>
            </a:r>
            <a:r>
              <a:rPr lang="en-US" sz="1600" b="1" dirty="0"/>
              <a:t>cannot be reliably </a:t>
            </a:r>
            <a:r>
              <a:rPr lang="en-US" sz="1600" b="1" dirty="0" err="1"/>
              <a:t>statused</a:t>
            </a:r>
            <a:endParaRPr lang="en-US" sz="1600" dirty="0"/>
          </a:p>
          <a:p>
            <a:r>
              <a:rPr lang="en-US" sz="1600" dirty="0"/>
              <a:t>Critical path shifts unpredictably with each update</a:t>
            </a:r>
          </a:p>
          <a:p>
            <a:r>
              <a:rPr lang="en-US" sz="1600" dirty="0"/>
              <a:t>Forecast confidence implied but </a:t>
            </a:r>
            <a:r>
              <a:rPr lang="en-US" sz="1600" b="1" dirty="0"/>
              <a:t>not quantified</a:t>
            </a:r>
            <a:endParaRPr lang="en-US" sz="1600" dirty="0"/>
          </a:p>
          <a:p>
            <a:r>
              <a:rPr lang="en-US" sz="1600" dirty="0"/>
              <a:t>Management reacts </a:t>
            </a:r>
            <a:r>
              <a:rPr lang="en-US" sz="1600" b="1" dirty="0"/>
              <a:t>after</a:t>
            </a:r>
            <a:r>
              <a:rPr lang="en-US" sz="1600" dirty="0"/>
              <a:t> slippage becomes visible</a:t>
            </a:r>
          </a:p>
          <a:p>
            <a:endParaRPr lang="en-US" sz="1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F46FC-C03F-06CA-FA30-DE57D5D64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A29049-140D-2D9E-5732-99F8AA94F5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14D740-814E-5627-060B-FE0E73213D27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600" dirty="0"/>
              <a:t>Single </a:t>
            </a:r>
            <a:r>
              <a:rPr lang="en-US" sz="1600" b="1" dirty="0"/>
              <a:t>Project Start</a:t>
            </a:r>
            <a:r>
              <a:rPr lang="en-US" sz="1600" dirty="0"/>
              <a:t> and </a:t>
            </a:r>
            <a:r>
              <a:rPr lang="en-US" sz="1600" b="1" dirty="0"/>
              <a:t>Project Complete</a:t>
            </a:r>
            <a:r>
              <a:rPr lang="en-US" sz="1600" dirty="0"/>
              <a:t> anchor the network</a:t>
            </a:r>
          </a:p>
          <a:p>
            <a:r>
              <a:rPr lang="en-US" sz="1600" dirty="0"/>
              <a:t>All work logically connected — </a:t>
            </a:r>
            <a:r>
              <a:rPr lang="en-US" sz="1600" b="1" dirty="0"/>
              <a:t>no open ends, no orphan milestones</a:t>
            </a:r>
            <a:endParaRPr lang="en-US" sz="1600" dirty="0"/>
          </a:p>
          <a:p>
            <a:r>
              <a:rPr lang="en-US" sz="1600" dirty="0"/>
              <a:t>Large lag-driven logic replaced with </a:t>
            </a:r>
            <a:r>
              <a:rPr lang="en-US" sz="1600" b="1" dirty="0"/>
              <a:t>clear physical sequencing</a:t>
            </a:r>
            <a:endParaRPr lang="en-US" sz="1600" dirty="0"/>
          </a:p>
          <a:p>
            <a:r>
              <a:rPr lang="en-US" sz="1600" dirty="0"/>
              <a:t>Long activities decomposed into </a:t>
            </a:r>
            <a:r>
              <a:rPr lang="en-US" sz="1600" b="1" dirty="0"/>
              <a:t>weekly </a:t>
            </a:r>
            <a:r>
              <a:rPr lang="en-US" sz="1600" b="1" dirty="0" err="1"/>
              <a:t>statusable</a:t>
            </a:r>
            <a:r>
              <a:rPr lang="en-US" sz="1600" b="1" dirty="0"/>
              <a:t> units</a:t>
            </a:r>
            <a:endParaRPr lang="en-US" sz="1600" dirty="0"/>
          </a:p>
          <a:p>
            <a:r>
              <a:rPr lang="en-US" sz="1600" dirty="0"/>
              <a:t>Stable critical and near-critical paths that persist across updates</a:t>
            </a:r>
          </a:p>
          <a:p>
            <a:r>
              <a:rPr lang="en-US" sz="1600" dirty="0"/>
              <a:t>Forecast expressed as </a:t>
            </a:r>
            <a:r>
              <a:rPr lang="en-US" sz="1600" b="1" dirty="0"/>
              <a:t>probability ranges (P50 / P80 / P90)</a:t>
            </a:r>
            <a:endParaRPr lang="en-US" sz="1600" dirty="0"/>
          </a:p>
          <a:p>
            <a:r>
              <a:rPr lang="en-US" sz="1600" dirty="0"/>
              <a:t>Management intervenes </a:t>
            </a:r>
            <a:r>
              <a:rPr lang="en-US" sz="1600" b="1" dirty="0"/>
              <a:t>early</a:t>
            </a:r>
            <a:r>
              <a:rPr lang="en-US" sz="1600" dirty="0"/>
              <a:t>, based on risk signals not surprises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25968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8712F-2154-06A5-6247-B89600ED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265595" cy="466874"/>
          </a:xfrm>
        </p:spPr>
        <p:txBody>
          <a:bodyPr/>
          <a:lstStyle/>
          <a:p>
            <a:r>
              <a:rPr lang="en-US" dirty="0"/>
              <a:t>Level 4 - Automation – the Holy Grail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13028FF-4A1A-8BEA-6E06-76273CDA6D0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2899" y="1811916"/>
            <a:ext cx="4114799" cy="2680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D2594-8390-0FCB-DA39-A2AF73332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Automated Schedule Generation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B91ADC-E60E-3344-56D0-AC3CBFB39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Comparison to XER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503BE6-97C9-907A-2346-987B5C70E31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655330" y="1811916"/>
            <a:ext cx="4114800" cy="26806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467F13-F155-64A0-AA29-63ECCBD38343}"/>
              </a:ext>
            </a:extLst>
          </p:cNvPr>
          <p:cNvSpPr/>
          <p:nvPr/>
        </p:nvSpPr>
        <p:spPr>
          <a:xfrm>
            <a:off x="342899" y="4969569"/>
            <a:ext cx="8427231" cy="1334826"/>
          </a:xfrm>
          <a:prstGeom prst="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b="1" dirty="0"/>
              <a:t>The good</a:t>
            </a:r>
            <a:r>
              <a:rPr lang="en-US" dirty="0"/>
              <a:t>: lower risk, shorter durations, later spread, less dense allocation of float</a:t>
            </a:r>
          </a:p>
          <a:p>
            <a:pPr algn="ctr"/>
            <a:r>
              <a:rPr lang="en-US" b="1" dirty="0"/>
              <a:t>The bad</a:t>
            </a:r>
            <a:r>
              <a:rPr lang="en-US" dirty="0"/>
              <a:t>: limited understanding of work parallelism  </a:t>
            </a:r>
          </a:p>
          <a:p>
            <a:pPr algn="ctr"/>
            <a:r>
              <a:rPr lang="en-US" sz="4400" dirty="0"/>
              <a:t>6/10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81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374A31D-2B8D-4095-EF0C-B437B1F4E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Net of Four Eras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319EF5-CF05-66CD-260A-ECF7B7EC39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3069" y="1157468"/>
            <a:ext cx="8611564" cy="227153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E94A35"/>
                </a:solidFill>
              </a:rPr>
              <a:t>What used to take me several days, took less than ten minutes to build using this custom GPT…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EE56293-A741-4E65-C1AE-8F9768FEB6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252083"/>
              </p:ext>
            </p:extLst>
          </p:nvPr>
        </p:nvGraphicFramePr>
        <p:xfrm>
          <a:off x="2022676" y="2569580"/>
          <a:ext cx="4933709" cy="3264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71971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ubtitle 3"/>
          <p:cNvSpPr>
            <a:spLocks noGrp="1"/>
          </p:cNvSpPr>
          <p:nvPr>
            <p:ph sz="quarter" idx="13"/>
          </p:nvPr>
        </p:nvSpPr>
        <p:spPr>
          <a:xfrm>
            <a:off x="472975" y="839306"/>
            <a:ext cx="8474255" cy="4480056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400" dirty="0"/>
              <a:t>AI is Forcing a Change in Mindset</a:t>
            </a:r>
          </a:p>
          <a:p>
            <a:pPr lvl="1"/>
            <a:r>
              <a:rPr lang="en-US" sz="1800" dirty="0"/>
              <a:t>For 30 years, we’ve been arguing about logic, float, and compliance</a:t>
            </a:r>
          </a:p>
          <a:p>
            <a:pPr lvl="1"/>
            <a:r>
              <a:rPr lang="en-US" sz="1800" dirty="0"/>
              <a:t>AI lets us finally ask the question that really matters: </a:t>
            </a:r>
            <a:r>
              <a:rPr lang="en-US" sz="1800" b="1" dirty="0"/>
              <a:t>‘What usually happens next when schedules look like this?’</a:t>
            </a:r>
            <a:r>
              <a:rPr lang="en-US" sz="1800" dirty="0"/>
              <a:t>”</a:t>
            </a:r>
          </a:p>
          <a:p>
            <a:r>
              <a:rPr lang="en-US" sz="2400" dirty="0"/>
              <a:t>Every schedule behaves like a physical system</a:t>
            </a:r>
          </a:p>
          <a:p>
            <a:pPr lvl="1"/>
            <a:r>
              <a:rPr lang="en-US" sz="1800" dirty="0"/>
              <a:t>Logic defines </a:t>
            </a:r>
            <a:r>
              <a:rPr lang="en-US" sz="1800" b="1" dirty="0"/>
              <a:t>flow</a:t>
            </a:r>
            <a:endParaRPr lang="en-US" sz="1800" dirty="0"/>
          </a:p>
          <a:p>
            <a:pPr lvl="1"/>
            <a:r>
              <a:rPr lang="en-US" sz="1800" dirty="0"/>
              <a:t>Durations define required </a:t>
            </a:r>
            <a:r>
              <a:rPr lang="en-US" sz="1800" b="1" dirty="0"/>
              <a:t>energy</a:t>
            </a:r>
            <a:endParaRPr lang="en-US" sz="1800" dirty="0"/>
          </a:p>
          <a:p>
            <a:pPr lvl="1"/>
            <a:r>
              <a:rPr lang="en-US" sz="1800" dirty="0"/>
              <a:t>Lags, constraints, and long tasks create </a:t>
            </a:r>
            <a:r>
              <a:rPr lang="en-US" sz="1800" b="1" dirty="0"/>
              <a:t>friction</a:t>
            </a:r>
            <a:endParaRPr lang="en-US" sz="1800" dirty="0"/>
          </a:p>
          <a:p>
            <a:pPr lvl="1"/>
            <a:r>
              <a:rPr lang="en-US" sz="1800" dirty="0"/>
              <a:t>If the structure is weak, </a:t>
            </a:r>
            <a:r>
              <a:rPr lang="en-US" sz="1800" b="1" dirty="0"/>
              <a:t>variability amplifies</a:t>
            </a:r>
            <a:r>
              <a:rPr lang="en-US" sz="1800" dirty="0"/>
              <a:t> — no matter how good execution is</a:t>
            </a:r>
          </a:p>
          <a:p>
            <a:r>
              <a:rPr lang="en-US" sz="2400" dirty="0"/>
              <a:t>AI doesn’t yet 100% accurately predict the future</a:t>
            </a:r>
          </a:p>
          <a:p>
            <a:pPr lvl="1"/>
            <a:r>
              <a:rPr lang="en-US" sz="1800" dirty="0"/>
              <a:t>It recognizes when a schedule is behaving like one that failed before</a:t>
            </a:r>
          </a:p>
          <a:p>
            <a:pPr lvl="1"/>
            <a:r>
              <a:rPr lang="en-US" sz="1800" dirty="0"/>
              <a:t>Has the benefit of being highly adaptive in it’s predictions</a:t>
            </a:r>
          </a:p>
          <a:p>
            <a:pPr lvl="1"/>
            <a:r>
              <a:rPr lang="en-US" sz="1800" dirty="0"/>
              <a:t>The expertise of the planner (human in the loop) is still very much a necessity </a:t>
            </a:r>
          </a:p>
          <a:p>
            <a:pPr>
              <a:lnSpc>
                <a:spcPct val="2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7671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80454" y="3215618"/>
            <a:ext cx="7772400" cy="80462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10064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B16339-D985-B973-CFFE-B4B38FAA5E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Era # 1 – CPM Schedules</a:t>
            </a:r>
          </a:p>
        </p:txBody>
      </p:sp>
    </p:spTree>
    <p:extLst>
      <p:ext uri="{BB962C8B-B14F-4D97-AF65-F5344CB8AC3E}">
        <p14:creationId xmlns:p14="http://schemas.microsoft.com/office/powerpoint/2010/main" val="4123708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133CFC-9AE4-4243-1302-3B99FBF62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F8DBCF5-2990-864B-D4B3-40F4A72959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2975" y="1458410"/>
            <a:ext cx="8282547" cy="4134484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/>
              <a:t>When was CPM invented?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B36564B-6ED6-C1BB-AFEE-1D9023510925}"/>
              </a:ext>
            </a:extLst>
          </p:cNvPr>
          <p:cNvSpPr/>
          <p:nvPr/>
        </p:nvSpPr>
        <p:spPr>
          <a:xfrm>
            <a:off x="2555105" y="3191658"/>
            <a:ext cx="1888260" cy="1180618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Late 1800’s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036B9B4-D018-CFAE-54AF-CD24192CB910}"/>
              </a:ext>
            </a:extLst>
          </p:cNvPr>
          <p:cNvSpPr/>
          <p:nvPr/>
        </p:nvSpPr>
        <p:spPr>
          <a:xfrm>
            <a:off x="460086" y="3191658"/>
            <a:ext cx="1911409" cy="1180618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Roman times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FA08D53-5357-DEED-D002-8DC29810C5BB}"/>
              </a:ext>
            </a:extLst>
          </p:cNvPr>
          <p:cNvSpPr/>
          <p:nvPr/>
        </p:nvSpPr>
        <p:spPr>
          <a:xfrm>
            <a:off x="4624508" y="3191658"/>
            <a:ext cx="1911410" cy="1180618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Before 2</a:t>
            </a:r>
            <a:r>
              <a:rPr lang="en-US" sz="2800" baseline="30000" dirty="0"/>
              <a:t>nd</a:t>
            </a:r>
            <a:r>
              <a:rPr lang="en-US" sz="2800" dirty="0"/>
              <a:t> World War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B3A079E-4B9C-EFB3-19FD-D1843F4A86C2}"/>
              </a:ext>
            </a:extLst>
          </p:cNvPr>
          <p:cNvSpPr/>
          <p:nvPr/>
        </p:nvSpPr>
        <p:spPr>
          <a:xfrm>
            <a:off x="6769875" y="3191658"/>
            <a:ext cx="1911410" cy="1180618"/>
          </a:xfrm>
          <a:prstGeom prst="roundRect">
            <a:avLst/>
          </a:prstGeom>
          <a:solidFill>
            <a:srgbClr val="E94A3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After</a:t>
            </a:r>
          </a:p>
          <a:p>
            <a:pPr algn="ctr"/>
            <a:r>
              <a:rPr lang="en-US" sz="2800" dirty="0"/>
              <a:t>1950</a:t>
            </a:r>
          </a:p>
        </p:txBody>
      </p:sp>
    </p:spTree>
    <p:extLst>
      <p:ext uri="{BB962C8B-B14F-4D97-AF65-F5344CB8AC3E}">
        <p14:creationId xmlns:p14="http://schemas.microsoft.com/office/powerpoint/2010/main" val="320478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37" y="208975"/>
            <a:ext cx="7923397" cy="466874"/>
          </a:xfrm>
        </p:spPr>
        <p:txBody>
          <a:bodyPr/>
          <a:lstStyle/>
          <a:p>
            <a:r>
              <a:rPr lang="en-US" dirty="0"/>
              <a:t>Era # 1 - Critical Path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42900" y="1808976"/>
            <a:ext cx="4343400" cy="382239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400" dirty="0"/>
              <a:t>1956 – CPM invented</a:t>
            </a:r>
          </a:p>
          <a:p>
            <a:pPr lvl="1">
              <a:lnSpc>
                <a:spcPct val="120000"/>
              </a:lnSpc>
            </a:pPr>
            <a:r>
              <a:rPr lang="en-US" sz="2000" dirty="0" err="1"/>
              <a:t>Dupont</a:t>
            </a:r>
            <a:r>
              <a:rPr lang="en-US" sz="2000" dirty="0"/>
              <a:t>/Remington 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UNIVAC-1 computer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Calculation of dates &amp; float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Durations &amp; logic are inputs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Today - same algorithm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Forward, backward pass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25 discrete lines of code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CPM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CPM on the UNIVAC-1</a:t>
            </a:r>
          </a:p>
        </p:txBody>
      </p:sp>
    </p:spTree>
    <p:extLst>
      <p:ext uri="{BB962C8B-B14F-4D97-AF65-F5344CB8AC3E}">
        <p14:creationId xmlns:p14="http://schemas.microsoft.com/office/powerpoint/2010/main" val="3972908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3F22B-7DE5-6FC5-73FC-057FCEE45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D39D8-2A0A-8678-3430-91832819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3" cy="466874"/>
          </a:xfrm>
        </p:spPr>
        <p:txBody>
          <a:bodyPr/>
          <a:lstStyle/>
          <a:p>
            <a:r>
              <a:rPr lang="en-US" dirty="0"/>
              <a:t>CPM Really Hasn’t Changed Much Since Then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33B7A86-744B-5048-0EA5-9C508F431F0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66427633"/>
              </p:ext>
            </p:extLst>
          </p:nvPr>
        </p:nvGraphicFramePr>
        <p:xfrm>
          <a:off x="342900" y="1808976"/>
          <a:ext cx="4114799" cy="3822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23824B-9024-69CF-1B91-26F8F5338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Inputs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4CE14-4046-BAE3-37E1-403D83EA2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Outputs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9E19525-4EC5-39A7-41B7-A81E24C6DD8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40801383"/>
              </p:ext>
            </p:extLst>
          </p:nvPr>
        </p:nvGraphicFramePr>
        <p:xfrm>
          <a:off x="4686300" y="1808976"/>
          <a:ext cx="4114799" cy="3822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42796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37" y="208975"/>
            <a:ext cx="8336163" cy="466874"/>
          </a:xfrm>
        </p:spPr>
        <p:txBody>
          <a:bodyPr/>
          <a:lstStyle/>
          <a:p>
            <a:r>
              <a:rPr lang="en-US" dirty="0"/>
              <a:t>Not All Visualizations Stuck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Job on Arrow (ADM)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Job on Node (PDM)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7" b="886"/>
          <a:stretch/>
        </p:blipFill>
        <p:spPr>
          <a:xfrm>
            <a:off x="4990362" y="1842515"/>
            <a:ext cx="3422992" cy="2558054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98" b="-45"/>
          <a:stretch/>
        </p:blipFill>
        <p:spPr>
          <a:xfrm>
            <a:off x="342900" y="1842515"/>
            <a:ext cx="4114799" cy="25580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02" y="4692008"/>
            <a:ext cx="9144000" cy="216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19333" y="5215467"/>
            <a:ext cx="2484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DF3229"/>
                </a:solidFill>
              </a:rPr>
              <a:t>Visual Overload</a:t>
            </a:r>
          </a:p>
          <a:p>
            <a:pPr algn="r"/>
            <a:r>
              <a:rPr lang="en-US" dirty="0">
                <a:solidFill>
                  <a:srgbClr val="DF3229"/>
                </a:solidFill>
              </a:rPr>
              <a:t>Hard to trace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1D868-1343-087F-45BB-1F52F07D0FFC}"/>
              </a:ext>
            </a:extLst>
          </p:cNvPr>
          <p:cNvSpPr txBox="1"/>
          <p:nvPr/>
        </p:nvSpPr>
        <p:spPr>
          <a:xfrm>
            <a:off x="342900" y="1926619"/>
            <a:ext cx="1743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F3229"/>
                </a:solidFill>
              </a:rPr>
              <a:t>Limited to single logic link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F17DD0-09B7-767A-792A-8159F1C76B04}"/>
              </a:ext>
            </a:extLst>
          </p:cNvPr>
          <p:cNvSpPr txBox="1"/>
          <p:nvPr/>
        </p:nvSpPr>
        <p:spPr>
          <a:xfrm>
            <a:off x="5000281" y="1841437"/>
            <a:ext cx="174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F3229"/>
                </a:solidFill>
              </a:rPr>
              <a:t>Unsung hero</a:t>
            </a:r>
          </a:p>
        </p:txBody>
      </p:sp>
    </p:spTree>
    <p:extLst>
      <p:ext uri="{BB962C8B-B14F-4D97-AF65-F5344CB8AC3E}">
        <p14:creationId xmlns:p14="http://schemas.microsoft.com/office/powerpoint/2010/main" val="3386575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313231"/>
    </a:dk2>
    <a:lt2>
      <a:srgbClr val="DDDEDD"/>
    </a:lt2>
    <a:accent1>
      <a:srgbClr val="313231"/>
    </a:accent1>
    <a:accent2>
      <a:srgbClr val="FF6600"/>
    </a:accent2>
    <a:accent3>
      <a:srgbClr val="4C4C4C"/>
    </a:accent3>
    <a:accent4>
      <a:srgbClr val="28A7E1"/>
    </a:accent4>
    <a:accent5>
      <a:srgbClr val="999999"/>
    </a:accent5>
    <a:accent6>
      <a:srgbClr val="005EFF"/>
    </a:accent6>
    <a:hlink>
      <a:srgbClr val="FF6600"/>
    </a:hlink>
    <a:folHlink>
      <a:srgbClr val="FF560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6222</TotalTime>
  <Words>2453</Words>
  <Application>Microsoft Macintosh PowerPoint</Application>
  <PresentationFormat>On-screen Show (4:3)</PresentationFormat>
  <Paragraphs>443</Paragraphs>
  <Slides>45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Arial-BoldMT</vt:lpstr>
      <vt:lpstr>Calibri</vt:lpstr>
      <vt:lpstr>Lucida Grande</vt:lpstr>
      <vt:lpstr>Wingdings</vt:lpstr>
      <vt:lpstr>Office Theme</vt:lpstr>
      <vt:lpstr>The Physics of Project Management  While CPM Hasn’t Changed,  Everything Else Has. </vt:lpstr>
      <vt:lpstr>Four Eras of Scheduling </vt:lpstr>
      <vt:lpstr>Dan’s Philosophy About Project Overruns </vt:lpstr>
      <vt:lpstr>The Laws of CPM Schedules</vt:lpstr>
      <vt:lpstr>Era # 1 – CPM Schedules</vt:lpstr>
      <vt:lpstr>PowerPoint Presentation</vt:lpstr>
      <vt:lpstr>Era # 1 - Critical Path Method</vt:lpstr>
      <vt:lpstr>CPM Really Hasn’t Changed Much Since Then</vt:lpstr>
      <vt:lpstr>Not All Visualizations Stuck</vt:lpstr>
      <vt:lpstr>1990’s to early 2000’s - What Was Available?</vt:lpstr>
      <vt:lpstr>I Was Fortunate Enough To Be a Part of Era #1</vt:lpstr>
      <vt:lpstr>A Couple of Not So Tiny Thoughts</vt:lpstr>
      <vt:lpstr>Is Float Really a Good Thing?</vt:lpstr>
      <vt:lpstr>Era # 2 – Risk-Adjusted Schedules</vt:lpstr>
      <vt:lpstr>Era #2 – Risk-Adjusted Scheduling</vt:lpstr>
      <vt:lpstr>Monte Carlo Simulation Really Isn’t Complicated</vt:lpstr>
      <vt:lpstr>Reporting Risk Exposure</vt:lpstr>
      <vt:lpstr>2000’s - What Was Available?</vt:lpstr>
      <vt:lpstr>Again, I Was Fortunate Enough To Be a Part of this Era</vt:lpstr>
      <vt:lpstr>A Couple of Not So Tiny Thoughts</vt:lpstr>
      <vt:lpstr>Era # 3 – Critiqued Schedules</vt:lpstr>
      <vt:lpstr>Era # 3 – Critiqued Schedules</vt:lpstr>
      <vt:lpstr>2010’s - What Was Available?</vt:lpstr>
      <vt:lpstr>Again, I Was Fortunate Enough To Be a Part of this Era</vt:lpstr>
      <vt:lpstr>A 1795 Harmonogram (The Empire Chart)</vt:lpstr>
      <vt:lpstr>Standing on the Shoulders of Giants</vt:lpstr>
      <vt:lpstr>Hard to Ignore the Impact of Schedule Quality</vt:lpstr>
      <vt:lpstr>A Couple of Not So Tiny Thoughts</vt:lpstr>
      <vt:lpstr>Era # 4 – AI-Native Schedules</vt:lpstr>
      <vt:lpstr>Era # 4 – AI-Native Schedules</vt:lpstr>
      <vt:lpstr>Types of Planning AI</vt:lpstr>
      <vt:lpstr>How Do we Train AI for CPM? </vt:lpstr>
      <vt:lpstr>Example ChatGPT Schedule Development</vt:lpstr>
      <vt:lpstr>The Starting Point (RAG)</vt:lpstr>
      <vt:lpstr>Level 1 – Assistive Schedule Critique </vt:lpstr>
      <vt:lpstr>Level 2 – Agentic Constructability</vt:lpstr>
      <vt:lpstr>Level 3 – Orchestrated Schedule Optimization </vt:lpstr>
      <vt:lpstr>Orchestrated Risk Analysis</vt:lpstr>
      <vt:lpstr>Key Risk Drivers</vt:lpstr>
      <vt:lpstr>Impact on Schedule if we Address these Risks</vt:lpstr>
      <vt:lpstr>From CPM to Orchestrated</vt:lpstr>
      <vt:lpstr>Level 4 - Automation – the Holy Grail</vt:lpstr>
      <vt:lpstr>Net Net of Four Eras</vt:lpstr>
      <vt:lpstr>Conclusions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</dc:title>
  <dc:creator>Nicole Conlay</dc:creator>
  <cp:lastModifiedBy>Dan Patterson</cp:lastModifiedBy>
  <cp:revision>394</cp:revision>
  <cp:lastPrinted>2015-01-14T19:41:40Z</cp:lastPrinted>
  <dcterms:created xsi:type="dcterms:W3CDTF">2014-10-27T18:36:20Z</dcterms:created>
  <dcterms:modified xsi:type="dcterms:W3CDTF">2026-01-19T05:02:12Z</dcterms:modified>
</cp:coreProperties>
</file>