
<file path=[Content_Types].xml><?xml version="1.0" encoding="utf-8"?>
<Types xmlns="http://schemas.openxmlformats.org/package/2006/content-types">
  <Default Extension="bin" ContentType="application/vnd.openxmlformats-officedocument.oleObject"/>
  <Default Extension="crdownload" ContentType="image/jpeg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9"/>
  </p:notesMasterIdLst>
  <p:handoutMasterIdLst>
    <p:handoutMasterId r:id="rId70"/>
  </p:handoutMasterIdLst>
  <p:sldIdLst>
    <p:sldId id="530" r:id="rId2"/>
    <p:sldId id="257" r:id="rId3"/>
    <p:sldId id="524" r:id="rId4"/>
    <p:sldId id="323" r:id="rId5"/>
    <p:sldId id="531" r:id="rId6"/>
    <p:sldId id="527" r:id="rId7"/>
    <p:sldId id="528" r:id="rId8"/>
    <p:sldId id="532" r:id="rId9"/>
    <p:sldId id="385" r:id="rId10"/>
    <p:sldId id="467" r:id="rId11"/>
    <p:sldId id="466" r:id="rId12"/>
    <p:sldId id="470" r:id="rId13"/>
    <p:sldId id="471" r:id="rId14"/>
    <p:sldId id="395" r:id="rId15"/>
    <p:sldId id="516" r:id="rId16"/>
    <p:sldId id="468" r:id="rId17"/>
    <p:sldId id="382" r:id="rId18"/>
    <p:sldId id="383" r:id="rId19"/>
    <p:sldId id="384" r:id="rId20"/>
    <p:sldId id="389" r:id="rId21"/>
    <p:sldId id="533" r:id="rId22"/>
    <p:sldId id="469" r:id="rId23"/>
    <p:sldId id="473" r:id="rId24"/>
    <p:sldId id="474" r:id="rId25"/>
    <p:sldId id="475" r:id="rId26"/>
    <p:sldId id="534" r:id="rId27"/>
    <p:sldId id="446" r:id="rId28"/>
    <p:sldId id="479" r:id="rId29"/>
    <p:sldId id="447" r:id="rId30"/>
    <p:sldId id="480" r:id="rId31"/>
    <p:sldId id="484" r:id="rId32"/>
    <p:sldId id="478" r:id="rId33"/>
    <p:sldId id="476" r:id="rId34"/>
    <p:sldId id="477" r:id="rId35"/>
    <p:sldId id="482" r:id="rId36"/>
    <p:sldId id="483" r:id="rId37"/>
    <p:sldId id="485" r:id="rId38"/>
    <p:sldId id="486" r:id="rId39"/>
    <p:sldId id="535" r:id="rId40"/>
    <p:sldId id="489" r:id="rId41"/>
    <p:sldId id="490" r:id="rId42"/>
    <p:sldId id="491" r:id="rId43"/>
    <p:sldId id="492" r:id="rId44"/>
    <p:sldId id="493" r:id="rId45"/>
    <p:sldId id="494" r:id="rId46"/>
    <p:sldId id="495" r:id="rId47"/>
    <p:sldId id="517" r:id="rId48"/>
    <p:sldId id="496" r:id="rId49"/>
    <p:sldId id="497" r:id="rId50"/>
    <p:sldId id="498" r:id="rId51"/>
    <p:sldId id="499" r:id="rId52"/>
    <p:sldId id="500" r:id="rId53"/>
    <p:sldId id="501" r:id="rId54"/>
    <p:sldId id="536" r:id="rId55"/>
    <p:sldId id="503" r:id="rId56"/>
    <p:sldId id="504" r:id="rId57"/>
    <p:sldId id="505" r:id="rId58"/>
    <p:sldId id="506" r:id="rId59"/>
    <p:sldId id="507" r:id="rId60"/>
    <p:sldId id="525" r:id="rId61"/>
    <p:sldId id="537" r:id="rId62"/>
    <p:sldId id="518" r:id="rId63"/>
    <p:sldId id="519" r:id="rId64"/>
    <p:sldId id="520" r:id="rId65"/>
    <p:sldId id="521" r:id="rId66"/>
    <p:sldId id="522" r:id="rId67"/>
    <p:sldId id="421" r:id="rId68"/>
  </p:sldIdLst>
  <p:sldSz cx="9144000" cy="6858000" type="screen4x3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n" initials="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DBC2"/>
    <a:srgbClr val="DBDBBD"/>
    <a:srgbClr val="DBDBC0"/>
    <a:srgbClr val="D9DBC0"/>
    <a:srgbClr val="D7DBC0"/>
    <a:srgbClr val="D7DBC3"/>
    <a:srgbClr val="D2DBC3"/>
    <a:srgbClr val="C8D7C7"/>
    <a:srgbClr val="D1D8C6"/>
    <a:srgbClr val="D7D9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57" autoAdjust="0"/>
    <p:restoredTop sz="94609" autoAdjust="0"/>
  </p:normalViewPr>
  <p:slideViewPr>
    <p:cSldViewPr>
      <p:cViewPr varScale="1">
        <p:scale>
          <a:sx n="90" d="100"/>
          <a:sy n="90" d="100"/>
        </p:scale>
        <p:origin x="37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88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n\Desktop\OOS-Very1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n\Desktop\OOS-Very6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n\Desktop\OOS-Very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Direct OOS Acts</c:v>
          </c:tx>
          <c:invertIfNegative val="0"/>
          <c:cat>
            <c:numRef>
              <c:f>Sheet1!$A$6:$A$1373</c:f>
              <c:numCache>
                <c:formatCode>[$-409]d\-mmm\-yy;@</c:formatCode>
                <c:ptCount val="1368"/>
                <c:pt idx="0">
                  <c:v>41429.333333333336</c:v>
                </c:pt>
                <c:pt idx="1">
                  <c:v>41430.333333333336</c:v>
                </c:pt>
                <c:pt idx="2">
                  <c:v>41431.333333333336</c:v>
                </c:pt>
                <c:pt idx="3">
                  <c:v>41432.333333333336</c:v>
                </c:pt>
                <c:pt idx="4">
                  <c:v>41433.333333333336</c:v>
                </c:pt>
                <c:pt idx="5">
                  <c:v>41434.333333333336</c:v>
                </c:pt>
                <c:pt idx="6">
                  <c:v>41435.333333333336</c:v>
                </c:pt>
                <c:pt idx="7">
                  <c:v>41436.333333333336</c:v>
                </c:pt>
                <c:pt idx="8">
                  <c:v>41437.333333333336</c:v>
                </c:pt>
                <c:pt idx="9">
                  <c:v>41438.333333333336</c:v>
                </c:pt>
                <c:pt idx="10">
                  <c:v>41439.333333333336</c:v>
                </c:pt>
                <c:pt idx="11">
                  <c:v>41440.333333333336</c:v>
                </c:pt>
                <c:pt idx="12">
                  <c:v>41441.333333333336</c:v>
                </c:pt>
                <c:pt idx="13">
                  <c:v>41442.333333333336</c:v>
                </c:pt>
                <c:pt idx="14">
                  <c:v>41443.333333333336</c:v>
                </c:pt>
                <c:pt idx="15">
                  <c:v>41444.333333333336</c:v>
                </c:pt>
                <c:pt idx="16">
                  <c:v>41445.333333333336</c:v>
                </c:pt>
                <c:pt idx="17">
                  <c:v>41446.333333333336</c:v>
                </c:pt>
                <c:pt idx="18">
                  <c:v>41447.333333333336</c:v>
                </c:pt>
                <c:pt idx="19">
                  <c:v>41448.333333333336</c:v>
                </c:pt>
                <c:pt idx="20">
                  <c:v>41449.333333333336</c:v>
                </c:pt>
                <c:pt idx="21">
                  <c:v>41450.333333333336</c:v>
                </c:pt>
                <c:pt idx="22">
                  <c:v>41451.333333333336</c:v>
                </c:pt>
                <c:pt idx="23">
                  <c:v>41452.333333333336</c:v>
                </c:pt>
                <c:pt idx="24">
                  <c:v>41453.333333333336</c:v>
                </c:pt>
                <c:pt idx="25">
                  <c:v>41454.333333333336</c:v>
                </c:pt>
                <c:pt idx="26">
                  <c:v>41455.333333333336</c:v>
                </c:pt>
                <c:pt idx="27">
                  <c:v>41456.333333333336</c:v>
                </c:pt>
                <c:pt idx="28">
                  <c:v>41457.333333333336</c:v>
                </c:pt>
                <c:pt idx="29">
                  <c:v>41458.333333333336</c:v>
                </c:pt>
                <c:pt idx="30">
                  <c:v>41459.333333333336</c:v>
                </c:pt>
                <c:pt idx="31">
                  <c:v>41460.333333333336</c:v>
                </c:pt>
                <c:pt idx="32">
                  <c:v>41461.333333333336</c:v>
                </c:pt>
                <c:pt idx="33">
                  <c:v>41462.333333333336</c:v>
                </c:pt>
                <c:pt idx="34">
                  <c:v>41463.333333333336</c:v>
                </c:pt>
                <c:pt idx="35">
                  <c:v>41464.333333333336</c:v>
                </c:pt>
                <c:pt idx="36">
                  <c:v>41465.333333333336</c:v>
                </c:pt>
                <c:pt idx="37">
                  <c:v>41466.333333333336</c:v>
                </c:pt>
                <c:pt idx="38">
                  <c:v>41467.333333333336</c:v>
                </c:pt>
                <c:pt idx="39">
                  <c:v>41468.333333333336</c:v>
                </c:pt>
                <c:pt idx="40">
                  <c:v>41469.333333333336</c:v>
                </c:pt>
                <c:pt idx="41">
                  <c:v>41470.333333333336</c:v>
                </c:pt>
                <c:pt idx="42">
                  <c:v>41471.333333333336</c:v>
                </c:pt>
                <c:pt idx="43">
                  <c:v>41472.333333333336</c:v>
                </c:pt>
                <c:pt idx="44">
                  <c:v>41473.333333333336</c:v>
                </c:pt>
                <c:pt idx="45">
                  <c:v>41474.333333333336</c:v>
                </c:pt>
                <c:pt idx="46">
                  <c:v>41475.333333333336</c:v>
                </c:pt>
                <c:pt idx="47">
                  <c:v>41476.333333333336</c:v>
                </c:pt>
                <c:pt idx="48">
                  <c:v>41477.333333333336</c:v>
                </c:pt>
                <c:pt idx="49">
                  <c:v>41478.333333333336</c:v>
                </c:pt>
                <c:pt idx="50">
                  <c:v>41479.333333333336</c:v>
                </c:pt>
                <c:pt idx="51">
                  <c:v>41480.333333333336</c:v>
                </c:pt>
                <c:pt idx="52">
                  <c:v>41481.333333333336</c:v>
                </c:pt>
                <c:pt idx="53">
                  <c:v>41482.333333333336</c:v>
                </c:pt>
                <c:pt idx="54">
                  <c:v>41483.333333333336</c:v>
                </c:pt>
                <c:pt idx="55">
                  <c:v>41484.333333333336</c:v>
                </c:pt>
                <c:pt idx="56">
                  <c:v>41485.333333333336</c:v>
                </c:pt>
                <c:pt idx="57">
                  <c:v>41486.333333333336</c:v>
                </c:pt>
                <c:pt idx="58">
                  <c:v>41487.333333333336</c:v>
                </c:pt>
                <c:pt idx="59">
                  <c:v>41488.333333333336</c:v>
                </c:pt>
                <c:pt idx="60">
                  <c:v>41489.333333333336</c:v>
                </c:pt>
                <c:pt idx="61">
                  <c:v>41490.333333333336</c:v>
                </c:pt>
                <c:pt idx="62">
                  <c:v>41491.333333333336</c:v>
                </c:pt>
                <c:pt idx="63">
                  <c:v>41492.333333333336</c:v>
                </c:pt>
                <c:pt idx="64">
                  <c:v>41493.333333333336</c:v>
                </c:pt>
                <c:pt idx="65">
                  <c:v>41494.333333333336</c:v>
                </c:pt>
                <c:pt idx="66">
                  <c:v>41495.333333333336</c:v>
                </c:pt>
                <c:pt idx="67">
                  <c:v>41496.333333333336</c:v>
                </c:pt>
                <c:pt idx="68">
                  <c:v>41497.333333333336</c:v>
                </c:pt>
                <c:pt idx="69">
                  <c:v>41498.333333333336</c:v>
                </c:pt>
                <c:pt idx="70">
                  <c:v>41499.333333333336</c:v>
                </c:pt>
                <c:pt idx="71">
                  <c:v>41500.333333333336</c:v>
                </c:pt>
                <c:pt idx="72">
                  <c:v>41501.333333333336</c:v>
                </c:pt>
                <c:pt idx="73">
                  <c:v>41502.333333333336</c:v>
                </c:pt>
                <c:pt idx="74">
                  <c:v>41503.333333333336</c:v>
                </c:pt>
                <c:pt idx="75">
                  <c:v>41504.333333333336</c:v>
                </c:pt>
                <c:pt idx="76">
                  <c:v>41505.333333333336</c:v>
                </c:pt>
                <c:pt idx="77">
                  <c:v>41506.333333333336</c:v>
                </c:pt>
                <c:pt idx="78">
                  <c:v>41507.333333333336</c:v>
                </c:pt>
                <c:pt idx="79">
                  <c:v>41508.333333333336</c:v>
                </c:pt>
                <c:pt idx="80">
                  <c:v>41509.333333333336</c:v>
                </c:pt>
                <c:pt idx="81">
                  <c:v>41510.333333333336</c:v>
                </c:pt>
                <c:pt idx="82">
                  <c:v>41511.333333333336</c:v>
                </c:pt>
                <c:pt idx="83">
                  <c:v>41512.333333333336</c:v>
                </c:pt>
                <c:pt idx="84">
                  <c:v>41513.333333333336</c:v>
                </c:pt>
                <c:pt idx="85">
                  <c:v>41514.333333333336</c:v>
                </c:pt>
                <c:pt idx="86">
                  <c:v>41515.333333333336</c:v>
                </c:pt>
                <c:pt idx="87">
                  <c:v>41516.333333333336</c:v>
                </c:pt>
                <c:pt idx="88">
                  <c:v>41517.333333333336</c:v>
                </c:pt>
                <c:pt idx="89">
                  <c:v>41518.333333333336</c:v>
                </c:pt>
                <c:pt idx="90">
                  <c:v>41519.333333333336</c:v>
                </c:pt>
                <c:pt idx="91">
                  <c:v>41520.333333333336</c:v>
                </c:pt>
                <c:pt idx="92">
                  <c:v>41521.333333333336</c:v>
                </c:pt>
                <c:pt idx="93">
                  <c:v>41522.333333333336</c:v>
                </c:pt>
                <c:pt idx="94">
                  <c:v>41523.333333333336</c:v>
                </c:pt>
                <c:pt idx="95">
                  <c:v>41524.333333333336</c:v>
                </c:pt>
                <c:pt idx="96">
                  <c:v>41525.333333333336</c:v>
                </c:pt>
                <c:pt idx="97">
                  <c:v>41526.333333333336</c:v>
                </c:pt>
                <c:pt idx="98">
                  <c:v>41527.333333333336</c:v>
                </c:pt>
                <c:pt idx="99">
                  <c:v>41528.333333333336</c:v>
                </c:pt>
                <c:pt idx="100">
                  <c:v>41529.333333333336</c:v>
                </c:pt>
                <c:pt idx="101">
                  <c:v>41530.333333333336</c:v>
                </c:pt>
                <c:pt idx="102">
                  <c:v>41531.333333333336</c:v>
                </c:pt>
                <c:pt idx="103">
                  <c:v>41532.333333333336</c:v>
                </c:pt>
                <c:pt idx="104">
                  <c:v>41533.333333333336</c:v>
                </c:pt>
                <c:pt idx="105">
                  <c:v>41534.333333333336</c:v>
                </c:pt>
                <c:pt idx="106">
                  <c:v>41535.333333333336</c:v>
                </c:pt>
                <c:pt idx="107">
                  <c:v>41536.333333333336</c:v>
                </c:pt>
                <c:pt idx="108">
                  <c:v>41537.333333333336</c:v>
                </c:pt>
                <c:pt idx="109">
                  <c:v>41538.333333333336</c:v>
                </c:pt>
                <c:pt idx="110">
                  <c:v>41539.333333333336</c:v>
                </c:pt>
                <c:pt idx="111">
                  <c:v>41540.333333333336</c:v>
                </c:pt>
                <c:pt idx="112">
                  <c:v>41541.333333333336</c:v>
                </c:pt>
                <c:pt idx="113">
                  <c:v>41542.333333333336</c:v>
                </c:pt>
                <c:pt idx="114">
                  <c:v>41543.333333333336</c:v>
                </c:pt>
                <c:pt idx="115">
                  <c:v>41544.333333333336</c:v>
                </c:pt>
                <c:pt idx="116">
                  <c:v>41545.333333333336</c:v>
                </c:pt>
                <c:pt idx="117">
                  <c:v>41546.333333333336</c:v>
                </c:pt>
                <c:pt idx="118">
                  <c:v>41547.333333333336</c:v>
                </c:pt>
                <c:pt idx="119">
                  <c:v>41548.333333333336</c:v>
                </c:pt>
                <c:pt idx="120">
                  <c:v>41549.333333333336</c:v>
                </c:pt>
                <c:pt idx="121">
                  <c:v>41550.333333333336</c:v>
                </c:pt>
                <c:pt idx="122">
                  <c:v>41551.333333333336</c:v>
                </c:pt>
                <c:pt idx="123">
                  <c:v>41552.333333333336</c:v>
                </c:pt>
                <c:pt idx="124">
                  <c:v>41553.333333333336</c:v>
                </c:pt>
                <c:pt idx="125">
                  <c:v>41554.333333333336</c:v>
                </c:pt>
                <c:pt idx="126">
                  <c:v>41555.333333333336</c:v>
                </c:pt>
                <c:pt idx="127">
                  <c:v>41556.333333333336</c:v>
                </c:pt>
                <c:pt idx="128">
                  <c:v>41557.333333333336</c:v>
                </c:pt>
                <c:pt idx="129">
                  <c:v>41558.333333333336</c:v>
                </c:pt>
                <c:pt idx="130">
                  <c:v>41559.333333333336</c:v>
                </c:pt>
                <c:pt idx="131">
                  <c:v>41560.333333333336</c:v>
                </c:pt>
                <c:pt idx="132">
                  <c:v>41561.333333333336</c:v>
                </c:pt>
                <c:pt idx="133">
                  <c:v>41562.333333333336</c:v>
                </c:pt>
                <c:pt idx="134">
                  <c:v>41563.333333333336</c:v>
                </c:pt>
                <c:pt idx="135">
                  <c:v>41564.333333333336</c:v>
                </c:pt>
                <c:pt idx="136">
                  <c:v>41565.333333333336</c:v>
                </c:pt>
                <c:pt idx="137">
                  <c:v>41566.333333333336</c:v>
                </c:pt>
                <c:pt idx="138">
                  <c:v>41567.333333333336</c:v>
                </c:pt>
                <c:pt idx="139">
                  <c:v>41568.333333333336</c:v>
                </c:pt>
                <c:pt idx="140">
                  <c:v>41569.333333333336</c:v>
                </c:pt>
                <c:pt idx="141">
                  <c:v>41570.333333333336</c:v>
                </c:pt>
                <c:pt idx="142">
                  <c:v>41571.333333333336</c:v>
                </c:pt>
                <c:pt idx="143">
                  <c:v>41572.333333333336</c:v>
                </c:pt>
                <c:pt idx="144">
                  <c:v>41573.333333333336</c:v>
                </c:pt>
                <c:pt idx="145">
                  <c:v>41574.333333333336</c:v>
                </c:pt>
                <c:pt idx="146">
                  <c:v>41575.333333333336</c:v>
                </c:pt>
                <c:pt idx="147">
                  <c:v>41576.333333333336</c:v>
                </c:pt>
                <c:pt idx="148">
                  <c:v>41577.333333333336</c:v>
                </c:pt>
                <c:pt idx="149">
                  <c:v>41578.333333333336</c:v>
                </c:pt>
                <c:pt idx="150">
                  <c:v>41579.333333333336</c:v>
                </c:pt>
                <c:pt idx="151">
                  <c:v>41580.333333333336</c:v>
                </c:pt>
                <c:pt idx="152">
                  <c:v>41581.333333333336</c:v>
                </c:pt>
                <c:pt idx="153">
                  <c:v>41582.333333333336</c:v>
                </c:pt>
                <c:pt idx="154">
                  <c:v>41583.333333333336</c:v>
                </c:pt>
                <c:pt idx="155">
                  <c:v>41584.333333333336</c:v>
                </c:pt>
                <c:pt idx="156">
                  <c:v>41585.333333333336</c:v>
                </c:pt>
                <c:pt idx="157">
                  <c:v>41586.333333333336</c:v>
                </c:pt>
                <c:pt idx="158">
                  <c:v>41587.333333333336</c:v>
                </c:pt>
                <c:pt idx="159">
                  <c:v>41588.333333333336</c:v>
                </c:pt>
                <c:pt idx="160">
                  <c:v>41589.333333333336</c:v>
                </c:pt>
                <c:pt idx="161">
                  <c:v>41590.333333333336</c:v>
                </c:pt>
                <c:pt idx="162">
                  <c:v>41591.333333333336</c:v>
                </c:pt>
                <c:pt idx="163">
                  <c:v>41592.333333333336</c:v>
                </c:pt>
                <c:pt idx="164">
                  <c:v>41593.333333333336</c:v>
                </c:pt>
                <c:pt idx="165">
                  <c:v>41594.333333333336</c:v>
                </c:pt>
                <c:pt idx="166">
                  <c:v>41595.333333333336</c:v>
                </c:pt>
                <c:pt idx="167">
                  <c:v>41596.333333333336</c:v>
                </c:pt>
                <c:pt idx="168">
                  <c:v>41597.333333333336</c:v>
                </c:pt>
                <c:pt idx="169">
                  <c:v>41598.333333333336</c:v>
                </c:pt>
                <c:pt idx="170">
                  <c:v>41599.333333333336</c:v>
                </c:pt>
                <c:pt idx="171">
                  <c:v>41600.333333333336</c:v>
                </c:pt>
                <c:pt idx="172">
                  <c:v>41601.333333333336</c:v>
                </c:pt>
                <c:pt idx="173">
                  <c:v>41602.333333333336</c:v>
                </c:pt>
                <c:pt idx="174">
                  <c:v>41603.333333333336</c:v>
                </c:pt>
                <c:pt idx="175">
                  <c:v>41604.333333333336</c:v>
                </c:pt>
                <c:pt idx="176">
                  <c:v>41605.333333333336</c:v>
                </c:pt>
                <c:pt idx="177">
                  <c:v>41606.333333333336</c:v>
                </c:pt>
                <c:pt idx="178">
                  <c:v>41607.333333333336</c:v>
                </c:pt>
                <c:pt idx="179">
                  <c:v>41608.333333333336</c:v>
                </c:pt>
                <c:pt idx="180">
                  <c:v>41609.333333333336</c:v>
                </c:pt>
                <c:pt idx="181">
                  <c:v>41610.333333333336</c:v>
                </c:pt>
                <c:pt idx="182">
                  <c:v>41611.333333333336</c:v>
                </c:pt>
                <c:pt idx="183">
                  <c:v>41612.333333333336</c:v>
                </c:pt>
                <c:pt idx="184">
                  <c:v>41613.333333333336</c:v>
                </c:pt>
                <c:pt idx="185">
                  <c:v>41614.333333333336</c:v>
                </c:pt>
                <c:pt idx="186">
                  <c:v>41615.333333333336</c:v>
                </c:pt>
                <c:pt idx="187">
                  <c:v>41616.333333333336</c:v>
                </c:pt>
                <c:pt idx="188">
                  <c:v>41617.333333333336</c:v>
                </c:pt>
                <c:pt idx="189">
                  <c:v>41618.333333333336</c:v>
                </c:pt>
                <c:pt idx="190">
                  <c:v>41619.333333333336</c:v>
                </c:pt>
                <c:pt idx="191">
                  <c:v>41620.333333333336</c:v>
                </c:pt>
                <c:pt idx="192">
                  <c:v>41621.333333333336</c:v>
                </c:pt>
                <c:pt idx="193">
                  <c:v>41622.333333333336</c:v>
                </c:pt>
                <c:pt idx="194">
                  <c:v>41623.333333333336</c:v>
                </c:pt>
                <c:pt idx="195">
                  <c:v>41624.333333333336</c:v>
                </c:pt>
                <c:pt idx="196">
                  <c:v>41625.333333333336</c:v>
                </c:pt>
                <c:pt idx="197">
                  <c:v>41626.333333333336</c:v>
                </c:pt>
                <c:pt idx="198">
                  <c:v>41627.333333333336</c:v>
                </c:pt>
                <c:pt idx="199">
                  <c:v>41628.333333333336</c:v>
                </c:pt>
                <c:pt idx="200">
                  <c:v>41629.333333333336</c:v>
                </c:pt>
                <c:pt idx="201">
                  <c:v>41630.333333333336</c:v>
                </c:pt>
                <c:pt idx="202">
                  <c:v>41631.333333333336</c:v>
                </c:pt>
                <c:pt idx="203">
                  <c:v>41632.333333333336</c:v>
                </c:pt>
                <c:pt idx="204">
                  <c:v>41633.333333333336</c:v>
                </c:pt>
                <c:pt idx="205">
                  <c:v>41634.333333333336</c:v>
                </c:pt>
                <c:pt idx="206">
                  <c:v>41635.333333333336</c:v>
                </c:pt>
                <c:pt idx="207">
                  <c:v>41636.333333333336</c:v>
                </c:pt>
                <c:pt idx="208">
                  <c:v>41637.333333333336</c:v>
                </c:pt>
                <c:pt idx="209">
                  <c:v>41638.333333333336</c:v>
                </c:pt>
                <c:pt idx="210">
                  <c:v>41639.333333333336</c:v>
                </c:pt>
                <c:pt idx="211">
                  <c:v>41640.333333333336</c:v>
                </c:pt>
                <c:pt idx="212">
                  <c:v>41641.333333333336</c:v>
                </c:pt>
                <c:pt idx="213">
                  <c:v>41642.333333333336</c:v>
                </c:pt>
                <c:pt idx="214">
                  <c:v>41643.333333333336</c:v>
                </c:pt>
                <c:pt idx="215">
                  <c:v>41644.333333333336</c:v>
                </c:pt>
                <c:pt idx="216">
                  <c:v>41645.333333333336</c:v>
                </c:pt>
                <c:pt idx="217">
                  <c:v>41646.333333333336</c:v>
                </c:pt>
                <c:pt idx="218">
                  <c:v>41647.333333333336</c:v>
                </c:pt>
                <c:pt idx="219">
                  <c:v>41648.333333333336</c:v>
                </c:pt>
                <c:pt idx="220">
                  <c:v>41649.333333333336</c:v>
                </c:pt>
                <c:pt idx="221">
                  <c:v>41650.333333333336</c:v>
                </c:pt>
                <c:pt idx="222">
                  <c:v>41651.333333333336</c:v>
                </c:pt>
                <c:pt idx="223">
                  <c:v>41652.333333333336</c:v>
                </c:pt>
                <c:pt idx="224">
                  <c:v>41653.333333333336</c:v>
                </c:pt>
                <c:pt idx="225">
                  <c:v>41654.333333333336</c:v>
                </c:pt>
                <c:pt idx="226">
                  <c:v>41655.333333333336</c:v>
                </c:pt>
                <c:pt idx="227">
                  <c:v>41656.333333333336</c:v>
                </c:pt>
                <c:pt idx="228">
                  <c:v>41657.333333333336</c:v>
                </c:pt>
                <c:pt idx="229">
                  <c:v>41658.333333333336</c:v>
                </c:pt>
                <c:pt idx="230">
                  <c:v>41659.333333333336</c:v>
                </c:pt>
                <c:pt idx="231">
                  <c:v>41660.333333333336</c:v>
                </c:pt>
                <c:pt idx="232">
                  <c:v>41661.333333333336</c:v>
                </c:pt>
                <c:pt idx="233">
                  <c:v>41662.333333333336</c:v>
                </c:pt>
                <c:pt idx="234">
                  <c:v>41663.333333333336</c:v>
                </c:pt>
                <c:pt idx="235">
                  <c:v>41664.333333333336</c:v>
                </c:pt>
                <c:pt idx="236">
                  <c:v>41665.333333333336</c:v>
                </c:pt>
                <c:pt idx="237">
                  <c:v>41666.333333333336</c:v>
                </c:pt>
                <c:pt idx="238">
                  <c:v>41667.333333333336</c:v>
                </c:pt>
                <c:pt idx="239">
                  <c:v>41668.333333333336</c:v>
                </c:pt>
                <c:pt idx="240">
                  <c:v>41669.333333333336</c:v>
                </c:pt>
                <c:pt idx="241">
                  <c:v>41670.333333333336</c:v>
                </c:pt>
                <c:pt idx="242">
                  <c:v>41671.333333333336</c:v>
                </c:pt>
                <c:pt idx="243">
                  <c:v>41672.333333333336</c:v>
                </c:pt>
                <c:pt idx="244">
                  <c:v>41673.333333333336</c:v>
                </c:pt>
                <c:pt idx="245">
                  <c:v>41674.333333333336</c:v>
                </c:pt>
                <c:pt idx="246">
                  <c:v>41675.333333333336</c:v>
                </c:pt>
                <c:pt idx="247">
                  <c:v>41676.333333333336</c:v>
                </c:pt>
                <c:pt idx="248">
                  <c:v>41677.333333333336</c:v>
                </c:pt>
                <c:pt idx="249">
                  <c:v>41678.333333333336</c:v>
                </c:pt>
                <c:pt idx="250">
                  <c:v>41679.333333333336</c:v>
                </c:pt>
                <c:pt idx="251">
                  <c:v>41680.333333333336</c:v>
                </c:pt>
                <c:pt idx="252">
                  <c:v>41681.333333333336</c:v>
                </c:pt>
                <c:pt idx="253">
                  <c:v>41682.333333333336</c:v>
                </c:pt>
                <c:pt idx="254">
                  <c:v>41683.333333333336</c:v>
                </c:pt>
                <c:pt idx="255">
                  <c:v>41684.333333333336</c:v>
                </c:pt>
                <c:pt idx="256">
                  <c:v>41685.333333333336</c:v>
                </c:pt>
                <c:pt idx="257">
                  <c:v>41686.333333333336</c:v>
                </c:pt>
                <c:pt idx="258">
                  <c:v>41687.333333333336</c:v>
                </c:pt>
                <c:pt idx="259">
                  <c:v>41688.333333333336</c:v>
                </c:pt>
                <c:pt idx="260">
                  <c:v>41689.333333333336</c:v>
                </c:pt>
                <c:pt idx="261">
                  <c:v>41690.333333333336</c:v>
                </c:pt>
                <c:pt idx="262">
                  <c:v>41691.333333333336</c:v>
                </c:pt>
                <c:pt idx="263">
                  <c:v>41692.333333333336</c:v>
                </c:pt>
                <c:pt idx="264">
                  <c:v>41693.333333333336</c:v>
                </c:pt>
                <c:pt idx="265">
                  <c:v>41694.333333333336</c:v>
                </c:pt>
                <c:pt idx="266">
                  <c:v>41695.333333333336</c:v>
                </c:pt>
                <c:pt idx="267">
                  <c:v>41696.333333333336</c:v>
                </c:pt>
                <c:pt idx="268">
                  <c:v>41697.333333333336</c:v>
                </c:pt>
                <c:pt idx="269">
                  <c:v>41698.333333333336</c:v>
                </c:pt>
                <c:pt idx="270">
                  <c:v>41699.333333333336</c:v>
                </c:pt>
                <c:pt idx="271">
                  <c:v>41700.333333333336</c:v>
                </c:pt>
                <c:pt idx="272">
                  <c:v>41701.333333333336</c:v>
                </c:pt>
                <c:pt idx="273">
                  <c:v>41702.333333333336</c:v>
                </c:pt>
                <c:pt idx="274">
                  <c:v>41703.333333333336</c:v>
                </c:pt>
                <c:pt idx="275">
                  <c:v>41704.333333333336</c:v>
                </c:pt>
                <c:pt idx="276">
                  <c:v>41705.333333333336</c:v>
                </c:pt>
                <c:pt idx="277">
                  <c:v>41706.333333333336</c:v>
                </c:pt>
                <c:pt idx="278">
                  <c:v>41707.333333333336</c:v>
                </c:pt>
                <c:pt idx="279">
                  <c:v>41708.333333333336</c:v>
                </c:pt>
                <c:pt idx="280">
                  <c:v>41709.333333333336</c:v>
                </c:pt>
                <c:pt idx="281">
                  <c:v>41710.333333333336</c:v>
                </c:pt>
                <c:pt idx="282">
                  <c:v>41711.333333333336</c:v>
                </c:pt>
                <c:pt idx="283">
                  <c:v>41712.333333333336</c:v>
                </c:pt>
                <c:pt idx="284">
                  <c:v>41713.333333333336</c:v>
                </c:pt>
                <c:pt idx="285">
                  <c:v>41714.333333333336</c:v>
                </c:pt>
                <c:pt idx="286">
                  <c:v>41715.333333333336</c:v>
                </c:pt>
                <c:pt idx="287">
                  <c:v>41716.333333333336</c:v>
                </c:pt>
                <c:pt idx="288">
                  <c:v>41717.333333333336</c:v>
                </c:pt>
                <c:pt idx="289">
                  <c:v>41718.333333333336</c:v>
                </c:pt>
                <c:pt idx="290">
                  <c:v>41719.333333333336</c:v>
                </c:pt>
                <c:pt idx="291">
                  <c:v>41720.333333333336</c:v>
                </c:pt>
                <c:pt idx="292">
                  <c:v>41721.333333333336</c:v>
                </c:pt>
                <c:pt idx="293">
                  <c:v>41722.333333333336</c:v>
                </c:pt>
                <c:pt idx="294">
                  <c:v>41723.333333333336</c:v>
                </c:pt>
                <c:pt idx="295">
                  <c:v>41724.333333333336</c:v>
                </c:pt>
                <c:pt idx="296">
                  <c:v>41725.333333333336</c:v>
                </c:pt>
                <c:pt idx="297">
                  <c:v>41726.333333333336</c:v>
                </c:pt>
                <c:pt idx="298">
                  <c:v>41727.333333333336</c:v>
                </c:pt>
                <c:pt idx="299">
                  <c:v>41728.333333333336</c:v>
                </c:pt>
                <c:pt idx="300">
                  <c:v>41729.333333333336</c:v>
                </c:pt>
                <c:pt idx="301">
                  <c:v>41730.333333333336</c:v>
                </c:pt>
                <c:pt idx="302">
                  <c:v>41731.333333333336</c:v>
                </c:pt>
                <c:pt idx="303">
                  <c:v>41732.333333333336</c:v>
                </c:pt>
                <c:pt idx="304">
                  <c:v>41733.333333333336</c:v>
                </c:pt>
                <c:pt idx="305">
                  <c:v>41734.333333333336</c:v>
                </c:pt>
                <c:pt idx="306">
                  <c:v>41735.333333333336</c:v>
                </c:pt>
                <c:pt idx="307">
                  <c:v>41736.333333333336</c:v>
                </c:pt>
                <c:pt idx="308">
                  <c:v>41737.333333333336</c:v>
                </c:pt>
                <c:pt idx="309">
                  <c:v>41738.333333333336</c:v>
                </c:pt>
                <c:pt idx="310">
                  <c:v>41739.333333333336</c:v>
                </c:pt>
                <c:pt idx="311">
                  <c:v>41740.333333333336</c:v>
                </c:pt>
                <c:pt idx="312">
                  <c:v>41741.333333333336</c:v>
                </c:pt>
                <c:pt idx="313">
                  <c:v>41742.333333333336</c:v>
                </c:pt>
                <c:pt idx="314">
                  <c:v>41743.333333333336</c:v>
                </c:pt>
                <c:pt idx="315">
                  <c:v>41744.333333333336</c:v>
                </c:pt>
                <c:pt idx="316">
                  <c:v>41745.333333333336</c:v>
                </c:pt>
                <c:pt idx="317">
                  <c:v>41746.333333333336</c:v>
                </c:pt>
                <c:pt idx="318">
                  <c:v>41747.333333333336</c:v>
                </c:pt>
                <c:pt idx="319">
                  <c:v>41748.333333333336</c:v>
                </c:pt>
                <c:pt idx="320">
                  <c:v>41749.333333333336</c:v>
                </c:pt>
                <c:pt idx="321">
                  <c:v>41750.333333333336</c:v>
                </c:pt>
                <c:pt idx="322">
                  <c:v>41751.333333333336</c:v>
                </c:pt>
                <c:pt idx="323">
                  <c:v>41752.333333333336</c:v>
                </c:pt>
                <c:pt idx="324">
                  <c:v>41753.333333333336</c:v>
                </c:pt>
                <c:pt idx="325">
                  <c:v>41754.333333333336</c:v>
                </c:pt>
                <c:pt idx="326">
                  <c:v>41755.333333333336</c:v>
                </c:pt>
                <c:pt idx="327">
                  <c:v>41756.333333333336</c:v>
                </c:pt>
                <c:pt idx="328">
                  <c:v>41757.333333333336</c:v>
                </c:pt>
                <c:pt idx="329">
                  <c:v>41758.333333333336</c:v>
                </c:pt>
                <c:pt idx="330">
                  <c:v>41759.333333333336</c:v>
                </c:pt>
                <c:pt idx="331">
                  <c:v>41760.333333333336</c:v>
                </c:pt>
                <c:pt idx="332">
                  <c:v>41761.333333333336</c:v>
                </c:pt>
                <c:pt idx="333">
                  <c:v>41762.333333333336</c:v>
                </c:pt>
                <c:pt idx="334">
                  <c:v>41763.333333333336</c:v>
                </c:pt>
                <c:pt idx="335">
                  <c:v>41764.333333333336</c:v>
                </c:pt>
                <c:pt idx="336">
                  <c:v>41765.333333333336</c:v>
                </c:pt>
                <c:pt idx="337">
                  <c:v>41766.333333333336</c:v>
                </c:pt>
                <c:pt idx="338">
                  <c:v>41767.333333333336</c:v>
                </c:pt>
                <c:pt idx="339">
                  <c:v>41768.333333333336</c:v>
                </c:pt>
                <c:pt idx="340">
                  <c:v>41769.333333333336</c:v>
                </c:pt>
                <c:pt idx="341">
                  <c:v>41770.333333333336</c:v>
                </c:pt>
                <c:pt idx="342">
                  <c:v>41771.333333333336</c:v>
                </c:pt>
                <c:pt idx="343">
                  <c:v>41772.333333333336</c:v>
                </c:pt>
                <c:pt idx="344">
                  <c:v>41773.333333333336</c:v>
                </c:pt>
                <c:pt idx="345">
                  <c:v>41774.333333333336</c:v>
                </c:pt>
                <c:pt idx="346">
                  <c:v>41775.333333333336</c:v>
                </c:pt>
                <c:pt idx="347">
                  <c:v>41776.333333333336</c:v>
                </c:pt>
                <c:pt idx="348">
                  <c:v>41777.333333333336</c:v>
                </c:pt>
                <c:pt idx="349">
                  <c:v>41778.333333333336</c:v>
                </c:pt>
                <c:pt idx="350">
                  <c:v>41779.333333333336</c:v>
                </c:pt>
                <c:pt idx="351">
                  <c:v>41780.333333333336</c:v>
                </c:pt>
                <c:pt idx="352">
                  <c:v>41781.333333333336</c:v>
                </c:pt>
                <c:pt idx="353">
                  <c:v>41782.333333333336</c:v>
                </c:pt>
                <c:pt idx="354">
                  <c:v>41783.333333333336</c:v>
                </c:pt>
                <c:pt idx="355">
                  <c:v>41784.333333333336</c:v>
                </c:pt>
                <c:pt idx="356">
                  <c:v>41785.333333333336</c:v>
                </c:pt>
                <c:pt idx="357">
                  <c:v>41786.333333333336</c:v>
                </c:pt>
                <c:pt idx="358">
                  <c:v>41787.333333333336</c:v>
                </c:pt>
                <c:pt idx="359">
                  <c:v>41788.333333333336</c:v>
                </c:pt>
                <c:pt idx="360">
                  <c:v>41789.333333333336</c:v>
                </c:pt>
                <c:pt idx="361">
                  <c:v>41790.333333333336</c:v>
                </c:pt>
                <c:pt idx="362">
                  <c:v>41791.333333333336</c:v>
                </c:pt>
                <c:pt idx="363">
                  <c:v>41792.333333333336</c:v>
                </c:pt>
                <c:pt idx="364">
                  <c:v>41793.333333333336</c:v>
                </c:pt>
                <c:pt idx="365">
                  <c:v>41794.333333333336</c:v>
                </c:pt>
                <c:pt idx="366">
                  <c:v>41795.333333333336</c:v>
                </c:pt>
                <c:pt idx="367">
                  <c:v>41796.333333333336</c:v>
                </c:pt>
                <c:pt idx="368">
                  <c:v>41797.333333333336</c:v>
                </c:pt>
                <c:pt idx="369">
                  <c:v>41798.333333333336</c:v>
                </c:pt>
                <c:pt idx="370">
                  <c:v>41799.333333333336</c:v>
                </c:pt>
                <c:pt idx="371">
                  <c:v>41800.333333333336</c:v>
                </c:pt>
                <c:pt idx="372">
                  <c:v>41801.333333333336</c:v>
                </c:pt>
                <c:pt idx="373">
                  <c:v>41802.333333333336</c:v>
                </c:pt>
                <c:pt idx="374">
                  <c:v>41803.333333333336</c:v>
                </c:pt>
                <c:pt idx="375">
                  <c:v>41804.333333333336</c:v>
                </c:pt>
                <c:pt idx="376">
                  <c:v>41805.333333333336</c:v>
                </c:pt>
                <c:pt idx="377">
                  <c:v>41806.333333333336</c:v>
                </c:pt>
                <c:pt idx="378">
                  <c:v>41807.333333333336</c:v>
                </c:pt>
                <c:pt idx="379">
                  <c:v>41808.333333333336</c:v>
                </c:pt>
                <c:pt idx="380">
                  <c:v>41809.333333333336</c:v>
                </c:pt>
                <c:pt idx="381">
                  <c:v>41810.333333333336</c:v>
                </c:pt>
                <c:pt idx="382">
                  <c:v>41811.333333333336</c:v>
                </c:pt>
                <c:pt idx="383">
                  <c:v>41812.333333333336</c:v>
                </c:pt>
                <c:pt idx="384">
                  <c:v>41813.333333333336</c:v>
                </c:pt>
                <c:pt idx="385">
                  <c:v>41814.333333333336</c:v>
                </c:pt>
                <c:pt idx="386">
                  <c:v>41815.333333333336</c:v>
                </c:pt>
                <c:pt idx="387">
                  <c:v>41816.333333333336</c:v>
                </c:pt>
                <c:pt idx="388">
                  <c:v>41817.333333333336</c:v>
                </c:pt>
                <c:pt idx="389">
                  <c:v>41818.333333333336</c:v>
                </c:pt>
                <c:pt idx="390">
                  <c:v>41819.333333333336</c:v>
                </c:pt>
                <c:pt idx="391">
                  <c:v>41820.333333333336</c:v>
                </c:pt>
                <c:pt idx="392">
                  <c:v>41821.333333333336</c:v>
                </c:pt>
                <c:pt idx="393">
                  <c:v>41822.333333333336</c:v>
                </c:pt>
                <c:pt idx="394">
                  <c:v>41823.333333333336</c:v>
                </c:pt>
                <c:pt idx="395">
                  <c:v>41824.333333333336</c:v>
                </c:pt>
                <c:pt idx="396">
                  <c:v>41825.333333333336</c:v>
                </c:pt>
                <c:pt idx="397">
                  <c:v>41826.333333333336</c:v>
                </c:pt>
                <c:pt idx="398">
                  <c:v>41827.333333333336</c:v>
                </c:pt>
                <c:pt idx="399">
                  <c:v>41828.333333333336</c:v>
                </c:pt>
                <c:pt idx="400">
                  <c:v>41829.333333333336</c:v>
                </c:pt>
                <c:pt idx="401">
                  <c:v>41830.333333333336</c:v>
                </c:pt>
                <c:pt idx="402">
                  <c:v>41831.333333333336</c:v>
                </c:pt>
                <c:pt idx="403">
                  <c:v>41832.333333333336</c:v>
                </c:pt>
                <c:pt idx="404">
                  <c:v>41833.333333333336</c:v>
                </c:pt>
                <c:pt idx="405">
                  <c:v>41834.333333333336</c:v>
                </c:pt>
                <c:pt idx="406">
                  <c:v>41835.333333333336</c:v>
                </c:pt>
                <c:pt idx="407">
                  <c:v>41836.333333333336</c:v>
                </c:pt>
                <c:pt idx="408">
                  <c:v>41837.333333333336</c:v>
                </c:pt>
                <c:pt idx="409">
                  <c:v>41838.333333333336</c:v>
                </c:pt>
                <c:pt idx="410">
                  <c:v>41839.333333333336</c:v>
                </c:pt>
                <c:pt idx="411">
                  <c:v>41840.333333333336</c:v>
                </c:pt>
                <c:pt idx="412">
                  <c:v>41841.333333333336</c:v>
                </c:pt>
                <c:pt idx="413">
                  <c:v>41842.333333333336</c:v>
                </c:pt>
                <c:pt idx="414">
                  <c:v>41843.333333333336</c:v>
                </c:pt>
                <c:pt idx="415">
                  <c:v>41844.333333333336</c:v>
                </c:pt>
                <c:pt idx="416">
                  <c:v>41845.333333333336</c:v>
                </c:pt>
                <c:pt idx="417">
                  <c:v>41846.333333333336</c:v>
                </c:pt>
                <c:pt idx="418">
                  <c:v>41847.333333333336</c:v>
                </c:pt>
                <c:pt idx="419">
                  <c:v>41848.333333333336</c:v>
                </c:pt>
                <c:pt idx="420">
                  <c:v>41849.333333333336</c:v>
                </c:pt>
                <c:pt idx="421">
                  <c:v>41850.333333333336</c:v>
                </c:pt>
                <c:pt idx="422">
                  <c:v>41851.333333333336</c:v>
                </c:pt>
                <c:pt idx="423">
                  <c:v>41852.333333333336</c:v>
                </c:pt>
                <c:pt idx="424">
                  <c:v>41853.333333333336</c:v>
                </c:pt>
                <c:pt idx="425">
                  <c:v>41854.333333333336</c:v>
                </c:pt>
                <c:pt idx="426">
                  <c:v>41855.333333333336</c:v>
                </c:pt>
                <c:pt idx="427">
                  <c:v>41856.333333333336</c:v>
                </c:pt>
                <c:pt idx="428">
                  <c:v>41857.333333333336</c:v>
                </c:pt>
                <c:pt idx="429">
                  <c:v>41858.333333333336</c:v>
                </c:pt>
                <c:pt idx="430">
                  <c:v>41859.333333333336</c:v>
                </c:pt>
                <c:pt idx="431">
                  <c:v>41860.333333333336</c:v>
                </c:pt>
                <c:pt idx="432">
                  <c:v>41861.333333333336</c:v>
                </c:pt>
                <c:pt idx="433">
                  <c:v>41862.333333333336</c:v>
                </c:pt>
                <c:pt idx="434">
                  <c:v>41863.333333333336</c:v>
                </c:pt>
                <c:pt idx="435">
                  <c:v>41864.333333333336</c:v>
                </c:pt>
                <c:pt idx="436">
                  <c:v>41865.333333333336</c:v>
                </c:pt>
                <c:pt idx="437">
                  <c:v>41866.333333333336</c:v>
                </c:pt>
                <c:pt idx="438">
                  <c:v>41867.333333333336</c:v>
                </c:pt>
                <c:pt idx="439">
                  <c:v>41868.333333333336</c:v>
                </c:pt>
                <c:pt idx="440">
                  <c:v>41869.333333333336</c:v>
                </c:pt>
                <c:pt idx="441">
                  <c:v>41870.333333333336</c:v>
                </c:pt>
                <c:pt idx="442">
                  <c:v>41871.333333333336</c:v>
                </c:pt>
                <c:pt idx="443">
                  <c:v>41872.333333333336</c:v>
                </c:pt>
                <c:pt idx="444">
                  <c:v>41873.333333333336</c:v>
                </c:pt>
                <c:pt idx="445">
                  <c:v>41874.333333333336</c:v>
                </c:pt>
                <c:pt idx="446">
                  <c:v>41875.333333333336</c:v>
                </c:pt>
                <c:pt idx="447">
                  <c:v>41876.333333333336</c:v>
                </c:pt>
                <c:pt idx="448">
                  <c:v>41877.333333333336</c:v>
                </c:pt>
                <c:pt idx="449">
                  <c:v>41878.333333333336</c:v>
                </c:pt>
                <c:pt idx="450">
                  <c:v>41879.333333333336</c:v>
                </c:pt>
                <c:pt idx="451">
                  <c:v>41880.333333333336</c:v>
                </c:pt>
                <c:pt idx="452">
                  <c:v>41881.333333333336</c:v>
                </c:pt>
                <c:pt idx="453">
                  <c:v>41882.333333333336</c:v>
                </c:pt>
                <c:pt idx="454">
                  <c:v>41883.333333333336</c:v>
                </c:pt>
                <c:pt idx="455">
                  <c:v>41884.333333333336</c:v>
                </c:pt>
                <c:pt idx="456">
                  <c:v>41885.333333333336</c:v>
                </c:pt>
                <c:pt idx="457">
                  <c:v>41886.333333333336</c:v>
                </c:pt>
                <c:pt idx="458">
                  <c:v>41887.333333333336</c:v>
                </c:pt>
                <c:pt idx="459">
                  <c:v>41888.333333333336</c:v>
                </c:pt>
                <c:pt idx="460">
                  <c:v>41889.333333333336</c:v>
                </c:pt>
                <c:pt idx="461">
                  <c:v>41890.333333333336</c:v>
                </c:pt>
                <c:pt idx="462">
                  <c:v>41891.333333333336</c:v>
                </c:pt>
                <c:pt idx="463">
                  <c:v>41892.333333333336</c:v>
                </c:pt>
                <c:pt idx="464">
                  <c:v>41893.333333333336</c:v>
                </c:pt>
                <c:pt idx="465">
                  <c:v>41894.333333333336</c:v>
                </c:pt>
                <c:pt idx="466">
                  <c:v>41895.333333333336</c:v>
                </c:pt>
                <c:pt idx="467">
                  <c:v>41896.333333333336</c:v>
                </c:pt>
                <c:pt idx="468">
                  <c:v>41897.333333333336</c:v>
                </c:pt>
                <c:pt idx="469">
                  <c:v>41898.333333333336</c:v>
                </c:pt>
                <c:pt idx="470">
                  <c:v>41899.333333333336</c:v>
                </c:pt>
                <c:pt idx="471">
                  <c:v>41900.333333333336</c:v>
                </c:pt>
                <c:pt idx="472">
                  <c:v>41901.333333333336</c:v>
                </c:pt>
                <c:pt idx="473">
                  <c:v>41902.333333333336</c:v>
                </c:pt>
                <c:pt idx="474">
                  <c:v>41903.333333333336</c:v>
                </c:pt>
                <c:pt idx="475">
                  <c:v>41904.333333333336</c:v>
                </c:pt>
                <c:pt idx="476">
                  <c:v>41905.333333333336</c:v>
                </c:pt>
                <c:pt idx="477">
                  <c:v>41906.333333333336</c:v>
                </c:pt>
                <c:pt idx="478">
                  <c:v>41907.333333333336</c:v>
                </c:pt>
                <c:pt idx="479">
                  <c:v>41908.333333333336</c:v>
                </c:pt>
                <c:pt idx="480">
                  <c:v>41909.333333333336</c:v>
                </c:pt>
                <c:pt idx="481">
                  <c:v>41910.333333333336</c:v>
                </c:pt>
                <c:pt idx="482">
                  <c:v>41911.333333333336</c:v>
                </c:pt>
                <c:pt idx="483">
                  <c:v>41912.333333333336</c:v>
                </c:pt>
                <c:pt idx="484">
                  <c:v>41913.333333333336</c:v>
                </c:pt>
                <c:pt idx="485">
                  <c:v>41914.333333333336</c:v>
                </c:pt>
                <c:pt idx="486">
                  <c:v>41915.333333333336</c:v>
                </c:pt>
                <c:pt idx="487">
                  <c:v>41916.333333333336</c:v>
                </c:pt>
                <c:pt idx="488">
                  <c:v>41917.333333333336</c:v>
                </c:pt>
                <c:pt idx="489">
                  <c:v>41918.333333333336</c:v>
                </c:pt>
                <c:pt idx="490">
                  <c:v>41919.333333333336</c:v>
                </c:pt>
                <c:pt idx="491">
                  <c:v>41920.333333333336</c:v>
                </c:pt>
                <c:pt idx="492">
                  <c:v>41921.333333333336</c:v>
                </c:pt>
                <c:pt idx="493">
                  <c:v>41922.333333333336</c:v>
                </c:pt>
                <c:pt idx="494">
                  <c:v>41923.333333333336</c:v>
                </c:pt>
                <c:pt idx="495">
                  <c:v>41924.333333333336</c:v>
                </c:pt>
                <c:pt idx="496">
                  <c:v>41925.333333333336</c:v>
                </c:pt>
                <c:pt idx="497">
                  <c:v>41926.333333333336</c:v>
                </c:pt>
                <c:pt idx="498">
                  <c:v>41927.333333333336</c:v>
                </c:pt>
                <c:pt idx="499">
                  <c:v>41928.333333333336</c:v>
                </c:pt>
                <c:pt idx="500">
                  <c:v>41929.333333333336</c:v>
                </c:pt>
                <c:pt idx="501">
                  <c:v>41930.333333333336</c:v>
                </c:pt>
                <c:pt idx="502">
                  <c:v>41931.333333333336</c:v>
                </c:pt>
                <c:pt idx="503">
                  <c:v>41932.333333333336</c:v>
                </c:pt>
                <c:pt idx="504">
                  <c:v>41933.333333333336</c:v>
                </c:pt>
                <c:pt idx="505">
                  <c:v>41934.333333333336</c:v>
                </c:pt>
                <c:pt idx="506">
                  <c:v>41935.333333333336</c:v>
                </c:pt>
                <c:pt idx="507">
                  <c:v>41936.333333333336</c:v>
                </c:pt>
                <c:pt idx="508">
                  <c:v>41937.333333333336</c:v>
                </c:pt>
                <c:pt idx="509">
                  <c:v>41938.333333333336</c:v>
                </c:pt>
                <c:pt idx="510">
                  <c:v>41939.333333333336</c:v>
                </c:pt>
                <c:pt idx="511">
                  <c:v>41940.333333333336</c:v>
                </c:pt>
                <c:pt idx="512">
                  <c:v>41941.333333333336</c:v>
                </c:pt>
                <c:pt idx="513">
                  <c:v>41942.333333333336</c:v>
                </c:pt>
                <c:pt idx="514">
                  <c:v>41943.333333333336</c:v>
                </c:pt>
                <c:pt idx="515">
                  <c:v>41944.333333333336</c:v>
                </c:pt>
                <c:pt idx="516">
                  <c:v>41945.333333333336</c:v>
                </c:pt>
                <c:pt idx="517">
                  <c:v>41946.333333333336</c:v>
                </c:pt>
                <c:pt idx="518">
                  <c:v>41947.333333333336</c:v>
                </c:pt>
                <c:pt idx="519">
                  <c:v>41948.333333333336</c:v>
                </c:pt>
                <c:pt idx="520">
                  <c:v>41949.333333333336</c:v>
                </c:pt>
                <c:pt idx="521">
                  <c:v>41950.333333333336</c:v>
                </c:pt>
                <c:pt idx="522">
                  <c:v>41951.333333333336</c:v>
                </c:pt>
                <c:pt idx="523">
                  <c:v>41952.333333333336</c:v>
                </c:pt>
                <c:pt idx="524">
                  <c:v>41953.333333333336</c:v>
                </c:pt>
                <c:pt idx="525">
                  <c:v>41954.333333333336</c:v>
                </c:pt>
                <c:pt idx="526">
                  <c:v>41955.333333333336</c:v>
                </c:pt>
                <c:pt idx="527">
                  <c:v>41956.333333333336</c:v>
                </c:pt>
                <c:pt idx="528">
                  <c:v>41957.333333333336</c:v>
                </c:pt>
                <c:pt idx="529">
                  <c:v>41958.333333333336</c:v>
                </c:pt>
                <c:pt idx="530">
                  <c:v>41959.333333333336</c:v>
                </c:pt>
                <c:pt idx="531">
                  <c:v>41960.333333333336</c:v>
                </c:pt>
                <c:pt idx="532">
                  <c:v>41961.333333333336</c:v>
                </c:pt>
                <c:pt idx="533">
                  <c:v>41962.333333333336</c:v>
                </c:pt>
                <c:pt idx="534">
                  <c:v>41963.333333333336</c:v>
                </c:pt>
                <c:pt idx="535">
                  <c:v>41964.333333333336</c:v>
                </c:pt>
                <c:pt idx="536">
                  <c:v>41965.333333333336</c:v>
                </c:pt>
                <c:pt idx="537">
                  <c:v>41966.333333333336</c:v>
                </c:pt>
                <c:pt idx="538">
                  <c:v>41967.333333333336</c:v>
                </c:pt>
                <c:pt idx="539">
                  <c:v>41968.333333333336</c:v>
                </c:pt>
                <c:pt idx="540">
                  <c:v>41969.333333333336</c:v>
                </c:pt>
                <c:pt idx="541">
                  <c:v>41970.333333333336</c:v>
                </c:pt>
                <c:pt idx="542">
                  <c:v>41971.333333333336</c:v>
                </c:pt>
                <c:pt idx="543">
                  <c:v>41972.333333333336</c:v>
                </c:pt>
                <c:pt idx="544">
                  <c:v>41973.333333333336</c:v>
                </c:pt>
                <c:pt idx="545">
                  <c:v>41974.333333333336</c:v>
                </c:pt>
                <c:pt idx="546">
                  <c:v>41975.333333333336</c:v>
                </c:pt>
                <c:pt idx="547">
                  <c:v>41976.333333333336</c:v>
                </c:pt>
                <c:pt idx="548">
                  <c:v>41977.333333333336</c:v>
                </c:pt>
                <c:pt idx="549">
                  <c:v>41978.333333333336</c:v>
                </c:pt>
                <c:pt idx="550">
                  <c:v>41979.333333333336</c:v>
                </c:pt>
                <c:pt idx="551">
                  <c:v>41980.333333333336</c:v>
                </c:pt>
                <c:pt idx="552">
                  <c:v>41981.333333333336</c:v>
                </c:pt>
                <c:pt idx="553">
                  <c:v>41982.333333333336</c:v>
                </c:pt>
                <c:pt idx="554">
                  <c:v>41983.333333333336</c:v>
                </c:pt>
                <c:pt idx="555">
                  <c:v>41984.333333333336</c:v>
                </c:pt>
                <c:pt idx="556">
                  <c:v>41985.333333333336</c:v>
                </c:pt>
                <c:pt idx="557">
                  <c:v>41986.333333333336</c:v>
                </c:pt>
                <c:pt idx="558">
                  <c:v>41987.333333333336</c:v>
                </c:pt>
                <c:pt idx="559">
                  <c:v>41988.333333333336</c:v>
                </c:pt>
                <c:pt idx="560">
                  <c:v>41989.333333333336</c:v>
                </c:pt>
                <c:pt idx="561">
                  <c:v>41990.333333333336</c:v>
                </c:pt>
                <c:pt idx="562">
                  <c:v>41991.333333333336</c:v>
                </c:pt>
                <c:pt idx="563">
                  <c:v>41992.333333333336</c:v>
                </c:pt>
                <c:pt idx="564">
                  <c:v>41993.333333333336</c:v>
                </c:pt>
                <c:pt idx="565">
                  <c:v>41994.333333333336</c:v>
                </c:pt>
                <c:pt idx="566">
                  <c:v>41995.333333333336</c:v>
                </c:pt>
                <c:pt idx="567">
                  <c:v>41996.333333333336</c:v>
                </c:pt>
                <c:pt idx="568">
                  <c:v>41997.333333333336</c:v>
                </c:pt>
                <c:pt idx="569">
                  <c:v>41998.333333333336</c:v>
                </c:pt>
                <c:pt idx="570">
                  <c:v>41999.333333333336</c:v>
                </c:pt>
                <c:pt idx="571">
                  <c:v>42000.333333333336</c:v>
                </c:pt>
                <c:pt idx="572">
                  <c:v>42001.333333333336</c:v>
                </c:pt>
                <c:pt idx="573">
                  <c:v>42002.333333333336</c:v>
                </c:pt>
                <c:pt idx="574">
                  <c:v>42003.333333333336</c:v>
                </c:pt>
                <c:pt idx="575">
                  <c:v>42004.333333333336</c:v>
                </c:pt>
                <c:pt idx="576">
                  <c:v>42005.333333333336</c:v>
                </c:pt>
                <c:pt idx="577">
                  <c:v>42006.333333333336</c:v>
                </c:pt>
                <c:pt idx="578">
                  <c:v>42007.333333333336</c:v>
                </c:pt>
                <c:pt idx="579">
                  <c:v>42008.333333333336</c:v>
                </c:pt>
                <c:pt idx="580">
                  <c:v>42009.333333333336</c:v>
                </c:pt>
                <c:pt idx="581">
                  <c:v>42010.333333333336</c:v>
                </c:pt>
                <c:pt idx="582">
                  <c:v>42011.333333333336</c:v>
                </c:pt>
                <c:pt idx="583">
                  <c:v>42012.333333333336</c:v>
                </c:pt>
                <c:pt idx="584">
                  <c:v>42013.333333333336</c:v>
                </c:pt>
                <c:pt idx="585">
                  <c:v>42014.333333333336</c:v>
                </c:pt>
                <c:pt idx="586">
                  <c:v>42015.333333333336</c:v>
                </c:pt>
                <c:pt idx="587">
                  <c:v>42016.333333333336</c:v>
                </c:pt>
                <c:pt idx="588">
                  <c:v>42017.333333333336</c:v>
                </c:pt>
                <c:pt idx="589">
                  <c:v>42018.333333333336</c:v>
                </c:pt>
                <c:pt idx="590">
                  <c:v>42019.333333333336</c:v>
                </c:pt>
                <c:pt idx="591">
                  <c:v>42020.333333333336</c:v>
                </c:pt>
                <c:pt idx="592">
                  <c:v>42021.333333333336</c:v>
                </c:pt>
                <c:pt idx="593">
                  <c:v>42022.333333333336</c:v>
                </c:pt>
                <c:pt idx="594">
                  <c:v>42023.333333333336</c:v>
                </c:pt>
                <c:pt idx="595">
                  <c:v>42024.333333333336</c:v>
                </c:pt>
                <c:pt idx="596">
                  <c:v>42025.333333333336</c:v>
                </c:pt>
                <c:pt idx="597">
                  <c:v>42026.333333333336</c:v>
                </c:pt>
                <c:pt idx="598">
                  <c:v>42027.333333333336</c:v>
                </c:pt>
                <c:pt idx="599">
                  <c:v>42028.333333333336</c:v>
                </c:pt>
                <c:pt idx="600">
                  <c:v>42029.333333333336</c:v>
                </c:pt>
                <c:pt idx="601">
                  <c:v>42030.333333333336</c:v>
                </c:pt>
                <c:pt idx="602">
                  <c:v>42031.333333333336</c:v>
                </c:pt>
                <c:pt idx="603">
                  <c:v>42032.333333333336</c:v>
                </c:pt>
                <c:pt idx="604">
                  <c:v>42033.333333333336</c:v>
                </c:pt>
                <c:pt idx="605">
                  <c:v>42034.333333333336</c:v>
                </c:pt>
                <c:pt idx="606">
                  <c:v>42035.333333333336</c:v>
                </c:pt>
                <c:pt idx="607">
                  <c:v>42036.333333333336</c:v>
                </c:pt>
                <c:pt idx="608">
                  <c:v>42037.333333333336</c:v>
                </c:pt>
                <c:pt idx="609">
                  <c:v>42038.333333333336</c:v>
                </c:pt>
                <c:pt idx="610">
                  <c:v>42039.333333333336</c:v>
                </c:pt>
                <c:pt idx="611">
                  <c:v>42040.333333333336</c:v>
                </c:pt>
                <c:pt idx="612">
                  <c:v>42041.333333333336</c:v>
                </c:pt>
                <c:pt idx="613">
                  <c:v>42042.333333333336</c:v>
                </c:pt>
                <c:pt idx="614">
                  <c:v>42043.333333333336</c:v>
                </c:pt>
                <c:pt idx="615">
                  <c:v>42044.333333333336</c:v>
                </c:pt>
                <c:pt idx="616">
                  <c:v>42045.333333333336</c:v>
                </c:pt>
                <c:pt idx="617">
                  <c:v>42046.333333333336</c:v>
                </c:pt>
                <c:pt idx="618">
                  <c:v>42047.333333333336</c:v>
                </c:pt>
                <c:pt idx="619">
                  <c:v>42048.333333333336</c:v>
                </c:pt>
                <c:pt idx="620">
                  <c:v>42049.333333333336</c:v>
                </c:pt>
                <c:pt idx="621">
                  <c:v>42050.333333333336</c:v>
                </c:pt>
                <c:pt idx="622">
                  <c:v>42051.333333333336</c:v>
                </c:pt>
                <c:pt idx="623">
                  <c:v>42052.333333333336</c:v>
                </c:pt>
                <c:pt idx="624">
                  <c:v>42053.333333333336</c:v>
                </c:pt>
                <c:pt idx="625">
                  <c:v>42054.333333333336</c:v>
                </c:pt>
                <c:pt idx="626">
                  <c:v>42055.333333333336</c:v>
                </c:pt>
                <c:pt idx="627">
                  <c:v>42056.333333333336</c:v>
                </c:pt>
                <c:pt idx="628">
                  <c:v>42057.333333333336</c:v>
                </c:pt>
                <c:pt idx="629">
                  <c:v>42058.333333333336</c:v>
                </c:pt>
                <c:pt idx="630">
                  <c:v>42059.333333333336</c:v>
                </c:pt>
                <c:pt idx="631">
                  <c:v>42060.333333333336</c:v>
                </c:pt>
                <c:pt idx="632">
                  <c:v>42061.333333333336</c:v>
                </c:pt>
                <c:pt idx="633">
                  <c:v>42062.333333333336</c:v>
                </c:pt>
                <c:pt idx="634">
                  <c:v>42063.333333333336</c:v>
                </c:pt>
                <c:pt idx="635">
                  <c:v>42064.333333333336</c:v>
                </c:pt>
                <c:pt idx="636">
                  <c:v>42065.333333333336</c:v>
                </c:pt>
                <c:pt idx="637">
                  <c:v>42066.333333333336</c:v>
                </c:pt>
                <c:pt idx="638">
                  <c:v>42067.333333333336</c:v>
                </c:pt>
                <c:pt idx="639">
                  <c:v>42068.333333333336</c:v>
                </c:pt>
                <c:pt idx="640">
                  <c:v>42069.333333333336</c:v>
                </c:pt>
                <c:pt idx="641">
                  <c:v>42070.333333333336</c:v>
                </c:pt>
                <c:pt idx="642">
                  <c:v>42071.333333333336</c:v>
                </c:pt>
                <c:pt idx="643">
                  <c:v>42072.333333333336</c:v>
                </c:pt>
                <c:pt idx="644">
                  <c:v>42073.333333333336</c:v>
                </c:pt>
                <c:pt idx="645">
                  <c:v>42074.333333333336</c:v>
                </c:pt>
                <c:pt idx="646">
                  <c:v>42075.333333333336</c:v>
                </c:pt>
                <c:pt idx="647">
                  <c:v>42076.333333333336</c:v>
                </c:pt>
                <c:pt idx="648">
                  <c:v>42077.333333333336</c:v>
                </c:pt>
                <c:pt idx="649">
                  <c:v>42078.333333333336</c:v>
                </c:pt>
                <c:pt idx="650">
                  <c:v>42079.333333333336</c:v>
                </c:pt>
                <c:pt idx="651">
                  <c:v>42080.333333333336</c:v>
                </c:pt>
                <c:pt idx="652">
                  <c:v>42081.333333333336</c:v>
                </c:pt>
                <c:pt idx="653">
                  <c:v>42082.333333333336</c:v>
                </c:pt>
                <c:pt idx="654">
                  <c:v>42083.333333333336</c:v>
                </c:pt>
                <c:pt idx="655">
                  <c:v>42084.333333333336</c:v>
                </c:pt>
                <c:pt idx="656">
                  <c:v>42085.333333333336</c:v>
                </c:pt>
                <c:pt idx="657">
                  <c:v>42086.333333333336</c:v>
                </c:pt>
                <c:pt idx="658">
                  <c:v>42087.333333333336</c:v>
                </c:pt>
                <c:pt idx="659">
                  <c:v>42088.333333333336</c:v>
                </c:pt>
                <c:pt idx="660">
                  <c:v>42089.333333333336</c:v>
                </c:pt>
                <c:pt idx="661">
                  <c:v>42090.333333333336</c:v>
                </c:pt>
                <c:pt idx="662">
                  <c:v>42091.333333333336</c:v>
                </c:pt>
                <c:pt idx="663">
                  <c:v>42092.333333333336</c:v>
                </c:pt>
                <c:pt idx="664">
                  <c:v>42093.333333333336</c:v>
                </c:pt>
                <c:pt idx="665">
                  <c:v>42094.333333333336</c:v>
                </c:pt>
                <c:pt idx="666">
                  <c:v>42095.333333333336</c:v>
                </c:pt>
                <c:pt idx="667">
                  <c:v>42096.333333333336</c:v>
                </c:pt>
                <c:pt idx="668">
                  <c:v>42097.333333333336</c:v>
                </c:pt>
                <c:pt idx="669">
                  <c:v>42098.333333333336</c:v>
                </c:pt>
                <c:pt idx="670">
                  <c:v>42099.333333333336</c:v>
                </c:pt>
                <c:pt idx="671">
                  <c:v>42100.333333333336</c:v>
                </c:pt>
                <c:pt idx="672">
                  <c:v>42101.333333333336</c:v>
                </c:pt>
                <c:pt idx="673">
                  <c:v>42102.333333333336</c:v>
                </c:pt>
                <c:pt idx="674">
                  <c:v>42103.333333333336</c:v>
                </c:pt>
                <c:pt idx="675">
                  <c:v>42104.333333333336</c:v>
                </c:pt>
                <c:pt idx="676">
                  <c:v>42105.333333333336</c:v>
                </c:pt>
                <c:pt idx="677">
                  <c:v>42106.333333333336</c:v>
                </c:pt>
                <c:pt idx="678">
                  <c:v>42107.333333333336</c:v>
                </c:pt>
                <c:pt idx="679">
                  <c:v>42108.333333333336</c:v>
                </c:pt>
                <c:pt idx="680">
                  <c:v>42109.333333333336</c:v>
                </c:pt>
                <c:pt idx="681">
                  <c:v>42110.333333333336</c:v>
                </c:pt>
                <c:pt idx="682">
                  <c:v>42111.333333333336</c:v>
                </c:pt>
                <c:pt idx="683">
                  <c:v>42112.333333333336</c:v>
                </c:pt>
                <c:pt idx="684">
                  <c:v>42113.333333333336</c:v>
                </c:pt>
                <c:pt idx="685">
                  <c:v>42114.333333333336</c:v>
                </c:pt>
                <c:pt idx="686">
                  <c:v>42115.333333333336</c:v>
                </c:pt>
                <c:pt idx="687">
                  <c:v>42116.333333333336</c:v>
                </c:pt>
                <c:pt idx="688">
                  <c:v>42117.333333333336</c:v>
                </c:pt>
                <c:pt idx="689">
                  <c:v>42118.333333333336</c:v>
                </c:pt>
                <c:pt idx="690">
                  <c:v>42119.333333333336</c:v>
                </c:pt>
                <c:pt idx="691">
                  <c:v>42120.333333333336</c:v>
                </c:pt>
                <c:pt idx="692">
                  <c:v>42121.333333333336</c:v>
                </c:pt>
                <c:pt idx="693">
                  <c:v>42122.333333333336</c:v>
                </c:pt>
                <c:pt idx="694">
                  <c:v>42123.333333333336</c:v>
                </c:pt>
                <c:pt idx="695">
                  <c:v>42124.333333333336</c:v>
                </c:pt>
                <c:pt idx="696">
                  <c:v>42125.333333333336</c:v>
                </c:pt>
                <c:pt idx="697">
                  <c:v>42126.333333333336</c:v>
                </c:pt>
                <c:pt idx="698">
                  <c:v>42127.333333333336</c:v>
                </c:pt>
                <c:pt idx="699">
                  <c:v>42128.333333333336</c:v>
                </c:pt>
                <c:pt idx="700">
                  <c:v>42129.333333333336</c:v>
                </c:pt>
                <c:pt idx="701">
                  <c:v>42130.333333333336</c:v>
                </c:pt>
                <c:pt idx="702">
                  <c:v>42131.333333333336</c:v>
                </c:pt>
                <c:pt idx="703">
                  <c:v>42132.333333333336</c:v>
                </c:pt>
                <c:pt idx="704">
                  <c:v>42133.333333333336</c:v>
                </c:pt>
                <c:pt idx="705">
                  <c:v>42134.333333333336</c:v>
                </c:pt>
                <c:pt idx="706">
                  <c:v>42135.333333333336</c:v>
                </c:pt>
                <c:pt idx="707">
                  <c:v>42136.333333333336</c:v>
                </c:pt>
                <c:pt idx="708">
                  <c:v>42137.333333333336</c:v>
                </c:pt>
                <c:pt idx="709">
                  <c:v>42138.333333333336</c:v>
                </c:pt>
                <c:pt idx="710">
                  <c:v>42139.333333333336</c:v>
                </c:pt>
                <c:pt idx="711">
                  <c:v>42140.333333333336</c:v>
                </c:pt>
                <c:pt idx="712">
                  <c:v>42141.333333333336</c:v>
                </c:pt>
                <c:pt idx="713">
                  <c:v>42142.333333333336</c:v>
                </c:pt>
                <c:pt idx="714">
                  <c:v>42143.333333333336</c:v>
                </c:pt>
                <c:pt idx="715">
                  <c:v>42144.333333333336</c:v>
                </c:pt>
                <c:pt idx="716">
                  <c:v>42145.333333333336</c:v>
                </c:pt>
                <c:pt idx="717">
                  <c:v>42146.333333333336</c:v>
                </c:pt>
                <c:pt idx="718">
                  <c:v>42147.333333333336</c:v>
                </c:pt>
                <c:pt idx="719">
                  <c:v>42148.333333333336</c:v>
                </c:pt>
                <c:pt idx="720">
                  <c:v>42149.333333333336</c:v>
                </c:pt>
                <c:pt idx="721">
                  <c:v>42150.333333333336</c:v>
                </c:pt>
                <c:pt idx="722">
                  <c:v>42151.333333333336</c:v>
                </c:pt>
                <c:pt idx="723">
                  <c:v>42152.333333333336</c:v>
                </c:pt>
                <c:pt idx="724">
                  <c:v>42153.333333333336</c:v>
                </c:pt>
                <c:pt idx="725">
                  <c:v>42154.333333333336</c:v>
                </c:pt>
                <c:pt idx="726">
                  <c:v>42155.333333333336</c:v>
                </c:pt>
                <c:pt idx="727">
                  <c:v>42156.333333333336</c:v>
                </c:pt>
                <c:pt idx="728">
                  <c:v>42157.333333333336</c:v>
                </c:pt>
                <c:pt idx="729">
                  <c:v>42158.333333333336</c:v>
                </c:pt>
                <c:pt idx="730">
                  <c:v>42159.333333333336</c:v>
                </c:pt>
                <c:pt idx="731">
                  <c:v>42160.333333333336</c:v>
                </c:pt>
                <c:pt idx="732">
                  <c:v>42161.333333333336</c:v>
                </c:pt>
                <c:pt idx="733">
                  <c:v>42162.333333333336</c:v>
                </c:pt>
                <c:pt idx="734">
                  <c:v>42163.333333333336</c:v>
                </c:pt>
                <c:pt idx="735">
                  <c:v>42164.333333333336</c:v>
                </c:pt>
                <c:pt idx="736">
                  <c:v>42165.333333333336</c:v>
                </c:pt>
                <c:pt idx="737">
                  <c:v>42166.333333333336</c:v>
                </c:pt>
                <c:pt idx="738">
                  <c:v>42167.333333333336</c:v>
                </c:pt>
                <c:pt idx="739">
                  <c:v>42168.333333333336</c:v>
                </c:pt>
                <c:pt idx="740">
                  <c:v>42169.333333333336</c:v>
                </c:pt>
                <c:pt idx="741">
                  <c:v>42170.333333333336</c:v>
                </c:pt>
                <c:pt idx="742">
                  <c:v>42171.333333333336</c:v>
                </c:pt>
                <c:pt idx="743">
                  <c:v>42172.333333333336</c:v>
                </c:pt>
                <c:pt idx="744">
                  <c:v>42173.333333333336</c:v>
                </c:pt>
                <c:pt idx="745">
                  <c:v>42174.333333333336</c:v>
                </c:pt>
                <c:pt idx="746">
                  <c:v>42175.333333333336</c:v>
                </c:pt>
                <c:pt idx="747">
                  <c:v>42176.333333333336</c:v>
                </c:pt>
                <c:pt idx="748">
                  <c:v>42177.333333333336</c:v>
                </c:pt>
                <c:pt idx="749">
                  <c:v>42178.333333333336</c:v>
                </c:pt>
                <c:pt idx="750">
                  <c:v>42179.333333333336</c:v>
                </c:pt>
                <c:pt idx="751">
                  <c:v>42180.333333333336</c:v>
                </c:pt>
                <c:pt idx="752">
                  <c:v>42181.333333333336</c:v>
                </c:pt>
                <c:pt idx="753">
                  <c:v>42182.333333333336</c:v>
                </c:pt>
                <c:pt idx="754">
                  <c:v>42183.333333333336</c:v>
                </c:pt>
                <c:pt idx="755">
                  <c:v>42184.333333333336</c:v>
                </c:pt>
                <c:pt idx="756">
                  <c:v>42185.333333333336</c:v>
                </c:pt>
                <c:pt idx="757">
                  <c:v>42186.333333333336</c:v>
                </c:pt>
                <c:pt idx="758">
                  <c:v>42187.333333333336</c:v>
                </c:pt>
                <c:pt idx="759">
                  <c:v>42188.333333333336</c:v>
                </c:pt>
                <c:pt idx="760">
                  <c:v>42189.333333333336</c:v>
                </c:pt>
                <c:pt idx="761">
                  <c:v>42190.333333333336</c:v>
                </c:pt>
                <c:pt idx="762">
                  <c:v>42191.333333333336</c:v>
                </c:pt>
                <c:pt idx="763">
                  <c:v>42192.333333333336</c:v>
                </c:pt>
                <c:pt idx="764">
                  <c:v>42193.333333333336</c:v>
                </c:pt>
                <c:pt idx="765">
                  <c:v>42194.333333333336</c:v>
                </c:pt>
                <c:pt idx="766">
                  <c:v>42195.333333333336</c:v>
                </c:pt>
                <c:pt idx="767">
                  <c:v>42196.333333333336</c:v>
                </c:pt>
                <c:pt idx="768">
                  <c:v>42197.333333333336</c:v>
                </c:pt>
                <c:pt idx="769">
                  <c:v>42198.333333333336</c:v>
                </c:pt>
                <c:pt idx="770">
                  <c:v>42199.333333333336</c:v>
                </c:pt>
                <c:pt idx="771">
                  <c:v>42200.333333333336</c:v>
                </c:pt>
                <c:pt idx="772">
                  <c:v>42201.333333333336</c:v>
                </c:pt>
                <c:pt idx="773">
                  <c:v>42202.333333333336</c:v>
                </c:pt>
                <c:pt idx="774">
                  <c:v>42203.333333333336</c:v>
                </c:pt>
                <c:pt idx="775">
                  <c:v>42204.333333333336</c:v>
                </c:pt>
                <c:pt idx="776">
                  <c:v>42205.333333333336</c:v>
                </c:pt>
                <c:pt idx="777">
                  <c:v>42206.333333333336</c:v>
                </c:pt>
                <c:pt idx="778">
                  <c:v>42207.333333333336</c:v>
                </c:pt>
                <c:pt idx="779">
                  <c:v>42208.333333333336</c:v>
                </c:pt>
                <c:pt idx="780">
                  <c:v>42209.333333333336</c:v>
                </c:pt>
                <c:pt idx="781">
                  <c:v>42210.333333333336</c:v>
                </c:pt>
                <c:pt idx="782">
                  <c:v>42211.333333333336</c:v>
                </c:pt>
                <c:pt idx="783">
                  <c:v>42212.333333333336</c:v>
                </c:pt>
                <c:pt idx="784">
                  <c:v>42213.333333333336</c:v>
                </c:pt>
                <c:pt idx="785">
                  <c:v>42214.333333333336</c:v>
                </c:pt>
                <c:pt idx="786">
                  <c:v>42215.333333333336</c:v>
                </c:pt>
                <c:pt idx="787">
                  <c:v>42216.333333333336</c:v>
                </c:pt>
                <c:pt idx="788">
                  <c:v>42217.333333333336</c:v>
                </c:pt>
                <c:pt idx="789">
                  <c:v>42218.333333333336</c:v>
                </c:pt>
                <c:pt idx="790">
                  <c:v>42219.333333333336</c:v>
                </c:pt>
                <c:pt idx="791">
                  <c:v>42220.333333333336</c:v>
                </c:pt>
                <c:pt idx="792">
                  <c:v>42221.333333333336</c:v>
                </c:pt>
                <c:pt idx="793">
                  <c:v>42222.333333333336</c:v>
                </c:pt>
                <c:pt idx="794">
                  <c:v>42223.333333333336</c:v>
                </c:pt>
                <c:pt idx="795">
                  <c:v>42224.333333333336</c:v>
                </c:pt>
                <c:pt idx="796">
                  <c:v>42225.333333333336</c:v>
                </c:pt>
                <c:pt idx="797">
                  <c:v>42226.333333333336</c:v>
                </c:pt>
                <c:pt idx="798">
                  <c:v>42227.333333333336</c:v>
                </c:pt>
                <c:pt idx="799">
                  <c:v>42228.333333333336</c:v>
                </c:pt>
                <c:pt idx="800">
                  <c:v>42229.333333333336</c:v>
                </c:pt>
                <c:pt idx="801">
                  <c:v>42230.333333333336</c:v>
                </c:pt>
                <c:pt idx="802">
                  <c:v>42231.333333333336</c:v>
                </c:pt>
                <c:pt idx="803">
                  <c:v>42232.333333333336</c:v>
                </c:pt>
                <c:pt idx="804">
                  <c:v>42233.333333333336</c:v>
                </c:pt>
                <c:pt idx="805">
                  <c:v>42234.333333333336</c:v>
                </c:pt>
                <c:pt idx="806">
                  <c:v>42235.333333333336</c:v>
                </c:pt>
                <c:pt idx="807">
                  <c:v>42236.333333333336</c:v>
                </c:pt>
                <c:pt idx="808">
                  <c:v>42237.333333333336</c:v>
                </c:pt>
                <c:pt idx="809">
                  <c:v>42238.333333333336</c:v>
                </c:pt>
                <c:pt idx="810">
                  <c:v>42239.333333333336</c:v>
                </c:pt>
                <c:pt idx="811">
                  <c:v>42240.333333333336</c:v>
                </c:pt>
                <c:pt idx="812">
                  <c:v>42241.333333333336</c:v>
                </c:pt>
                <c:pt idx="813">
                  <c:v>42242.333333333336</c:v>
                </c:pt>
                <c:pt idx="814">
                  <c:v>42243.333333333336</c:v>
                </c:pt>
                <c:pt idx="815">
                  <c:v>42244.333333333336</c:v>
                </c:pt>
                <c:pt idx="816">
                  <c:v>42245.333333333336</c:v>
                </c:pt>
                <c:pt idx="817">
                  <c:v>42246.333333333336</c:v>
                </c:pt>
                <c:pt idx="818">
                  <c:v>42247.333333333336</c:v>
                </c:pt>
                <c:pt idx="819">
                  <c:v>42248.333333333336</c:v>
                </c:pt>
                <c:pt idx="820">
                  <c:v>42249.333333333336</c:v>
                </c:pt>
                <c:pt idx="821">
                  <c:v>42250.333333333336</c:v>
                </c:pt>
                <c:pt idx="822">
                  <c:v>42251.333333333336</c:v>
                </c:pt>
                <c:pt idx="823">
                  <c:v>42252.333333333336</c:v>
                </c:pt>
                <c:pt idx="824">
                  <c:v>42253.333333333336</c:v>
                </c:pt>
                <c:pt idx="825">
                  <c:v>42254.333333333336</c:v>
                </c:pt>
                <c:pt idx="826">
                  <c:v>42255.333333333336</c:v>
                </c:pt>
                <c:pt idx="827">
                  <c:v>42256.333333333336</c:v>
                </c:pt>
                <c:pt idx="828">
                  <c:v>42257.333333333336</c:v>
                </c:pt>
                <c:pt idx="829">
                  <c:v>42258.333333333336</c:v>
                </c:pt>
                <c:pt idx="830">
                  <c:v>42259.333333333336</c:v>
                </c:pt>
                <c:pt idx="831">
                  <c:v>42260.333333333336</c:v>
                </c:pt>
                <c:pt idx="832">
                  <c:v>42261.333333333336</c:v>
                </c:pt>
                <c:pt idx="833">
                  <c:v>42262.333333333336</c:v>
                </c:pt>
                <c:pt idx="834">
                  <c:v>42263.333333333336</c:v>
                </c:pt>
                <c:pt idx="835">
                  <c:v>42264.333333333336</c:v>
                </c:pt>
                <c:pt idx="836">
                  <c:v>42265.333333333336</c:v>
                </c:pt>
                <c:pt idx="837">
                  <c:v>42266.333333333336</c:v>
                </c:pt>
                <c:pt idx="838">
                  <c:v>42267.333333333336</c:v>
                </c:pt>
                <c:pt idx="839">
                  <c:v>42268.333333333336</c:v>
                </c:pt>
                <c:pt idx="840">
                  <c:v>42269.333333333336</c:v>
                </c:pt>
                <c:pt idx="841">
                  <c:v>42270.333333333336</c:v>
                </c:pt>
                <c:pt idx="842">
                  <c:v>42271.333333333336</c:v>
                </c:pt>
                <c:pt idx="843">
                  <c:v>42272.333333333336</c:v>
                </c:pt>
                <c:pt idx="844">
                  <c:v>42273.333333333336</c:v>
                </c:pt>
                <c:pt idx="845">
                  <c:v>42274.333333333336</c:v>
                </c:pt>
                <c:pt idx="846">
                  <c:v>42275.333333333336</c:v>
                </c:pt>
                <c:pt idx="847">
                  <c:v>42276.333333333336</c:v>
                </c:pt>
                <c:pt idx="848">
                  <c:v>42277.333333333336</c:v>
                </c:pt>
                <c:pt idx="849">
                  <c:v>42278.333333333336</c:v>
                </c:pt>
                <c:pt idx="850">
                  <c:v>42279.333333333336</c:v>
                </c:pt>
                <c:pt idx="851">
                  <c:v>42280.333333333336</c:v>
                </c:pt>
                <c:pt idx="852">
                  <c:v>42281.333333333336</c:v>
                </c:pt>
                <c:pt idx="853">
                  <c:v>42282.333333333336</c:v>
                </c:pt>
                <c:pt idx="854">
                  <c:v>42283.333333333336</c:v>
                </c:pt>
                <c:pt idx="855">
                  <c:v>42284.333333333336</c:v>
                </c:pt>
                <c:pt idx="856">
                  <c:v>42285.333333333336</c:v>
                </c:pt>
                <c:pt idx="857">
                  <c:v>42286.333333333336</c:v>
                </c:pt>
                <c:pt idx="858">
                  <c:v>42287.333333333336</c:v>
                </c:pt>
                <c:pt idx="859">
                  <c:v>42288.333333333336</c:v>
                </c:pt>
                <c:pt idx="860">
                  <c:v>42289.333333333336</c:v>
                </c:pt>
                <c:pt idx="861">
                  <c:v>42290.333333333336</c:v>
                </c:pt>
                <c:pt idx="862">
                  <c:v>42291.333333333336</c:v>
                </c:pt>
                <c:pt idx="863">
                  <c:v>42292.333333333336</c:v>
                </c:pt>
                <c:pt idx="864">
                  <c:v>42293.333333333336</c:v>
                </c:pt>
                <c:pt idx="865">
                  <c:v>42294.333333333336</c:v>
                </c:pt>
                <c:pt idx="866">
                  <c:v>42295.333333333336</c:v>
                </c:pt>
                <c:pt idx="867">
                  <c:v>42296.333333333336</c:v>
                </c:pt>
                <c:pt idx="868">
                  <c:v>42297.333333333336</c:v>
                </c:pt>
                <c:pt idx="869">
                  <c:v>42298.333333333336</c:v>
                </c:pt>
                <c:pt idx="870">
                  <c:v>42299.333333333336</c:v>
                </c:pt>
                <c:pt idx="871">
                  <c:v>42300.333333333336</c:v>
                </c:pt>
                <c:pt idx="872">
                  <c:v>42301.333333333336</c:v>
                </c:pt>
                <c:pt idx="873">
                  <c:v>42302.333333333336</c:v>
                </c:pt>
                <c:pt idx="874">
                  <c:v>42303.333333333336</c:v>
                </c:pt>
                <c:pt idx="875">
                  <c:v>42304.333333333336</c:v>
                </c:pt>
                <c:pt idx="876">
                  <c:v>42305.333333333336</c:v>
                </c:pt>
                <c:pt idx="877">
                  <c:v>42306.333333333336</c:v>
                </c:pt>
                <c:pt idx="878">
                  <c:v>42307.333333333336</c:v>
                </c:pt>
                <c:pt idx="879">
                  <c:v>42308.333333333336</c:v>
                </c:pt>
                <c:pt idx="880">
                  <c:v>42309.333333333336</c:v>
                </c:pt>
                <c:pt idx="881">
                  <c:v>42310.333333333336</c:v>
                </c:pt>
                <c:pt idx="882">
                  <c:v>42311.333333333336</c:v>
                </c:pt>
                <c:pt idx="883">
                  <c:v>42312.333333333336</c:v>
                </c:pt>
                <c:pt idx="884">
                  <c:v>42313.333333333336</c:v>
                </c:pt>
                <c:pt idx="885">
                  <c:v>42314.333333333336</c:v>
                </c:pt>
                <c:pt idx="886">
                  <c:v>42315.333333333336</c:v>
                </c:pt>
                <c:pt idx="887">
                  <c:v>42316.333333333336</c:v>
                </c:pt>
                <c:pt idx="888">
                  <c:v>42317.333333333336</c:v>
                </c:pt>
                <c:pt idx="889">
                  <c:v>42318.333333333336</c:v>
                </c:pt>
                <c:pt idx="890">
                  <c:v>42319.333333333336</c:v>
                </c:pt>
                <c:pt idx="891">
                  <c:v>42320.333333333336</c:v>
                </c:pt>
                <c:pt idx="892">
                  <c:v>42321.333333333336</c:v>
                </c:pt>
                <c:pt idx="893">
                  <c:v>42322.333333333336</c:v>
                </c:pt>
                <c:pt idx="894">
                  <c:v>42323.333333333336</c:v>
                </c:pt>
                <c:pt idx="895">
                  <c:v>42324.333333333336</c:v>
                </c:pt>
                <c:pt idx="896">
                  <c:v>42325.333333333336</c:v>
                </c:pt>
                <c:pt idx="897">
                  <c:v>42326.333333333336</c:v>
                </c:pt>
                <c:pt idx="898">
                  <c:v>42327.333333333336</c:v>
                </c:pt>
                <c:pt idx="899">
                  <c:v>42328.333333333336</c:v>
                </c:pt>
                <c:pt idx="900">
                  <c:v>42329.333333333336</c:v>
                </c:pt>
                <c:pt idx="901">
                  <c:v>42330.333333333336</c:v>
                </c:pt>
                <c:pt idx="902">
                  <c:v>42331.333333333336</c:v>
                </c:pt>
                <c:pt idx="903">
                  <c:v>42332.333333333336</c:v>
                </c:pt>
                <c:pt idx="904">
                  <c:v>42333.333333333336</c:v>
                </c:pt>
                <c:pt idx="905">
                  <c:v>42334.333333333336</c:v>
                </c:pt>
                <c:pt idx="906">
                  <c:v>42335.333333333336</c:v>
                </c:pt>
                <c:pt idx="907">
                  <c:v>42336.333333333336</c:v>
                </c:pt>
                <c:pt idx="908">
                  <c:v>42337.333333333336</c:v>
                </c:pt>
                <c:pt idx="909">
                  <c:v>42338.333333333336</c:v>
                </c:pt>
                <c:pt idx="910">
                  <c:v>42339.333333333336</c:v>
                </c:pt>
                <c:pt idx="911">
                  <c:v>42340.333333333336</c:v>
                </c:pt>
                <c:pt idx="912">
                  <c:v>42341.333333333336</c:v>
                </c:pt>
                <c:pt idx="913">
                  <c:v>42342.333333333336</c:v>
                </c:pt>
                <c:pt idx="914">
                  <c:v>42343.333333333336</c:v>
                </c:pt>
                <c:pt idx="915">
                  <c:v>42344.333333333336</c:v>
                </c:pt>
                <c:pt idx="916">
                  <c:v>42345.333333333336</c:v>
                </c:pt>
                <c:pt idx="917">
                  <c:v>42346.333333333336</c:v>
                </c:pt>
                <c:pt idx="918">
                  <c:v>42347.333333333336</c:v>
                </c:pt>
                <c:pt idx="919">
                  <c:v>42348.333333333336</c:v>
                </c:pt>
                <c:pt idx="920">
                  <c:v>42349.333333333336</c:v>
                </c:pt>
                <c:pt idx="921">
                  <c:v>42350.333333333336</c:v>
                </c:pt>
                <c:pt idx="922">
                  <c:v>42351.333333333336</c:v>
                </c:pt>
                <c:pt idx="923">
                  <c:v>42352.333333333336</c:v>
                </c:pt>
                <c:pt idx="924">
                  <c:v>42353.333333333336</c:v>
                </c:pt>
                <c:pt idx="925">
                  <c:v>42354.333333333336</c:v>
                </c:pt>
                <c:pt idx="926">
                  <c:v>42355.333333333336</c:v>
                </c:pt>
                <c:pt idx="927">
                  <c:v>42356.333333333336</c:v>
                </c:pt>
                <c:pt idx="928">
                  <c:v>42357.333333333336</c:v>
                </c:pt>
                <c:pt idx="929">
                  <c:v>42358.333333333336</c:v>
                </c:pt>
                <c:pt idx="930">
                  <c:v>42359.333333333336</c:v>
                </c:pt>
                <c:pt idx="931">
                  <c:v>42360.333333333336</c:v>
                </c:pt>
                <c:pt idx="932">
                  <c:v>42361.333333333336</c:v>
                </c:pt>
                <c:pt idx="933">
                  <c:v>42362.333333333336</c:v>
                </c:pt>
                <c:pt idx="934">
                  <c:v>42363.333333333336</c:v>
                </c:pt>
                <c:pt idx="935">
                  <c:v>42364.333333333336</c:v>
                </c:pt>
                <c:pt idx="936">
                  <c:v>42365.333333333336</c:v>
                </c:pt>
                <c:pt idx="937">
                  <c:v>42366.333333333336</c:v>
                </c:pt>
                <c:pt idx="938">
                  <c:v>42367.333333333336</c:v>
                </c:pt>
                <c:pt idx="939">
                  <c:v>42368.333333333336</c:v>
                </c:pt>
                <c:pt idx="940">
                  <c:v>42369.333333333336</c:v>
                </c:pt>
                <c:pt idx="941">
                  <c:v>42370.333333333336</c:v>
                </c:pt>
                <c:pt idx="942">
                  <c:v>42371.333333333336</c:v>
                </c:pt>
                <c:pt idx="943">
                  <c:v>42372.333333333336</c:v>
                </c:pt>
                <c:pt idx="944">
                  <c:v>42373.333333333336</c:v>
                </c:pt>
                <c:pt idx="945">
                  <c:v>42374.333333333336</c:v>
                </c:pt>
                <c:pt idx="946">
                  <c:v>42375.333333333336</c:v>
                </c:pt>
                <c:pt idx="947">
                  <c:v>42376.333333333336</c:v>
                </c:pt>
                <c:pt idx="948">
                  <c:v>42377.333333333336</c:v>
                </c:pt>
                <c:pt idx="949">
                  <c:v>42378.333333333336</c:v>
                </c:pt>
                <c:pt idx="950">
                  <c:v>42379.333333333336</c:v>
                </c:pt>
                <c:pt idx="951">
                  <c:v>42380.333333333336</c:v>
                </c:pt>
                <c:pt idx="952">
                  <c:v>42381.333333333336</c:v>
                </c:pt>
                <c:pt idx="953">
                  <c:v>42382.333333333336</c:v>
                </c:pt>
                <c:pt idx="954">
                  <c:v>42383.333333333336</c:v>
                </c:pt>
                <c:pt idx="955">
                  <c:v>42384.333333333336</c:v>
                </c:pt>
                <c:pt idx="956">
                  <c:v>42385.333333333336</c:v>
                </c:pt>
                <c:pt idx="957">
                  <c:v>42386.333333333336</c:v>
                </c:pt>
                <c:pt idx="958">
                  <c:v>42387.333333333336</c:v>
                </c:pt>
                <c:pt idx="959">
                  <c:v>42388.333333333336</c:v>
                </c:pt>
                <c:pt idx="960">
                  <c:v>42389.333333333336</c:v>
                </c:pt>
                <c:pt idx="961">
                  <c:v>42390.333333333336</c:v>
                </c:pt>
                <c:pt idx="962">
                  <c:v>42391.333333333336</c:v>
                </c:pt>
                <c:pt idx="963">
                  <c:v>42392.333333333336</c:v>
                </c:pt>
                <c:pt idx="964">
                  <c:v>42393.333333333336</c:v>
                </c:pt>
                <c:pt idx="965">
                  <c:v>42394.333333333336</c:v>
                </c:pt>
                <c:pt idx="966">
                  <c:v>42395.333333333336</c:v>
                </c:pt>
                <c:pt idx="967">
                  <c:v>42396.333333333336</c:v>
                </c:pt>
                <c:pt idx="968">
                  <c:v>42397.333333333336</c:v>
                </c:pt>
                <c:pt idx="969">
                  <c:v>42398.333333333336</c:v>
                </c:pt>
                <c:pt idx="970">
                  <c:v>42399.333333333336</c:v>
                </c:pt>
                <c:pt idx="971">
                  <c:v>42400.333333333336</c:v>
                </c:pt>
                <c:pt idx="972">
                  <c:v>42401.333333333336</c:v>
                </c:pt>
                <c:pt idx="973">
                  <c:v>42402.333333333336</c:v>
                </c:pt>
                <c:pt idx="974">
                  <c:v>42403.333333333336</c:v>
                </c:pt>
                <c:pt idx="975">
                  <c:v>42404.333333333336</c:v>
                </c:pt>
                <c:pt idx="976">
                  <c:v>42405.333333333336</c:v>
                </c:pt>
                <c:pt idx="977">
                  <c:v>42406.333333333336</c:v>
                </c:pt>
                <c:pt idx="978">
                  <c:v>42407.333333333336</c:v>
                </c:pt>
                <c:pt idx="979">
                  <c:v>42408.333333333336</c:v>
                </c:pt>
                <c:pt idx="980">
                  <c:v>42409.333333333336</c:v>
                </c:pt>
                <c:pt idx="981">
                  <c:v>42410.333333333336</c:v>
                </c:pt>
                <c:pt idx="982">
                  <c:v>42411.333333333336</c:v>
                </c:pt>
                <c:pt idx="983">
                  <c:v>42412.333333333336</c:v>
                </c:pt>
                <c:pt idx="984">
                  <c:v>42413.333333333336</c:v>
                </c:pt>
                <c:pt idx="985">
                  <c:v>42414.333333333336</c:v>
                </c:pt>
                <c:pt idx="986">
                  <c:v>42415.333333333336</c:v>
                </c:pt>
                <c:pt idx="987">
                  <c:v>42416.333333333336</c:v>
                </c:pt>
                <c:pt idx="988">
                  <c:v>42417.333333333336</c:v>
                </c:pt>
                <c:pt idx="989">
                  <c:v>42418.333333333336</c:v>
                </c:pt>
                <c:pt idx="990">
                  <c:v>42419.333333333336</c:v>
                </c:pt>
                <c:pt idx="991">
                  <c:v>42420.333333333336</c:v>
                </c:pt>
                <c:pt idx="992">
                  <c:v>42421.333333333336</c:v>
                </c:pt>
                <c:pt idx="993">
                  <c:v>42422.333333333336</c:v>
                </c:pt>
                <c:pt idx="994">
                  <c:v>42423.333333333336</c:v>
                </c:pt>
                <c:pt idx="995">
                  <c:v>42424.333333333336</c:v>
                </c:pt>
                <c:pt idx="996">
                  <c:v>42425.333333333336</c:v>
                </c:pt>
                <c:pt idx="997">
                  <c:v>42426.333333333336</c:v>
                </c:pt>
                <c:pt idx="998">
                  <c:v>42427.333333333336</c:v>
                </c:pt>
                <c:pt idx="999">
                  <c:v>42428.333333333336</c:v>
                </c:pt>
                <c:pt idx="1000">
                  <c:v>42429.333333333336</c:v>
                </c:pt>
                <c:pt idx="1001">
                  <c:v>42430.333333333336</c:v>
                </c:pt>
                <c:pt idx="1002">
                  <c:v>42431.333333333336</c:v>
                </c:pt>
                <c:pt idx="1003">
                  <c:v>42432.333333333336</c:v>
                </c:pt>
                <c:pt idx="1004">
                  <c:v>42433.333333333336</c:v>
                </c:pt>
                <c:pt idx="1005">
                  <c:v>42434.333333333336</c:v>
                </c:pt>
                <c:pt idx="1006">
                  <c:v>42435.333333333336</c:v>
                </c:pt>
                <c:pt idx="1007">
                  <c:v>42436.333333333336</c:v>
                </c:pt>
                <c:pt idx="1008">
                  <c:v>42437.333333333336</c:v>
                </c:pt>
                <c:pt idx="1009">
                  <c:v>42438.333333333336</c:v>
                </c:pt>
                <c:pt idx="1010">
                  <c:v>42439.333333333336</c:v>
                </c:pt>
                <c:pt idx="1011">
                  <c:v>42440.333333333336</c:v>
                </c:pt>
                <c:pt idx="1012">
                  <c:v>42441.333333333336</c:v>
                </c:pt>
                <c:pt idx="1013">
                  <c:v>42442.333333333336</c:v>
                </c:pt>
                <c:pt idx="1014">
                  <c:v>42443.333333333336</c:v>
                </c:pt>
                <c:pt idx="1015">
                  <c:v>42444.333333333336</c:v>
                </c:pt>
                <c:pt idx="1016">
                  <c:v>42445.333333333336</c:v>
                </c:pt>
                <c:pt idx="1017">
                  <c:v>42446.333333333336</c:v>
                </c:pt>
                <c:pt idx="1018">
                  <c:v>42447.333333333336</c:v>
                </c:pt>
                <c:pt idx="1019">
                  <c:v>42448.333333333336</c:v>
                </c:pt>
                <c:pt idx="1020">
                  <c:v>42449.333333333336</c:v>
                </c:pt>
                <c:pt idx="1021">
                  <c:v>42450.333333333336</c:v>
                </c:pt>
                <c:pt idx="1022">
                  <c:v>42451.333333333336</c:v>
                </c:pt>
                <c:pt idx="1023">
                  <c:v>42452.333333333336</c:v>
                </c:pt>
                <c:pt idx="1024">
                  <c:v>42453.333333333336</c:v>
                </c:pt>
                <c:pt idx="1025">
                  <c:v>42454.333333333336</c:v>
                </c:pt>
                <c:pt idx="1026">
                  <c:v>42455.333333333336</c:v>
                </c:pt>
                <c:pt idx="1027">
                  <c:v>42456.333333333336</c:v>
                </c:pt>
                <c:pt idx="1028">
                  <c:v>42457.333333333336</c:v>
                </c:pt>
                <c:pt idx="1029">
                  <c:v>42458.333333333336</c:v>
                </c:pt>
                <c:pt idx="1030">
                  <c:v>42459.333333333336</c:v>
                </c:pt>
                <c:pt idx="1031">
                  <c:v>42460.333333333336</c:v>
                </c:pt>
                <c:pt idx="1032">
                  <c:v>42461.333333333336</c:v>
                </c:pt>
                <c:pt idx="1033">
                  <c:v>42462.333333333336</c:v>
                </c:pt>
                <c:pt idx="1034">
                  <c:v>42463.333333333336</c:v>
                </c:pt>
                <c:pt idx="1035">
                  <c:v>42464.333333333336</c:v>
                </c:pt>
                <c:pt idx="1036">
                  <c:v>42465.333333333336</c:v>
                </c:pt>
                <c:pt idx="1037">
                  <c:v>42466.333333333336</c:v>
                </c:pt>
                <c:pt idx="1038">
                  <c:v>42467.333333333336</c:v>
                </c:pt>
                <c:pt idx="1039">
                  <c:v>42468.333333333336</c:v>
                </c:pt>
                <c:pt idx="1040">
                  <c:v>42469.333333333336</c:v>
                </c:pt>
                <c:pt idx="1041">
                  <c:v>42470.333333333336</c:v>
                </c:pt>
                <c:pt idx="1042">
                  <c:v>42471.333333333336</c:v>
                </c:pt>
                <c:pt idx="1043">
                  <c:v>42472.333333333336</c:v>
                </c:pt>
                <c:pt idx="1044">
                  <c:v>42473.333333333336</c:v>
                </c:pt>
                <c:pt idx="1045">
                  <c:v>42474.333333333336</c:v>
                </c:pt>
                <c:pt idx="1046">
                  <c:v>42475.333333333336</c:v>
                </c:pt>
                <c:pt idx="1047">
                  <c:v>42476.333333333336</c:v>
                </c:pt>
                <c:pt idx="1048">
                  <c:v>42477.333333333336</c:v>
                </c:pt>
                <c:pt idx="1049">
                  <c:v>42478.333333333336</c:v>
                </c:pt>
                <c:pt idx="1050">
                  <c:v>42479.333333333336</c:v>
                </c:pt>
                <c:pt idx="1051">
                  <c:v>42480.333333333336</c:v>
                </c:pt>
                <c:pt idx="1052">
                  <c:v>42481.333333333336</c:v>
                </c:pt>
                <c:pt idx="1053">
                  <c:v>42482.333333333336</c:v>
                </c:pt>
                <c:pt idx="1054">
                  <c:v>42483.333333333336</c:v>
                </c:pt>
                <c:pt idx="1055">
                  <c:v>42484.333333333336</c:v>
                </c:pt>
                <c:pt idx="1056">
                  <c:v>42485.333333333336</c:v>
                </c:pt>
                <c:pt idx="1057">
                  <c:v>42486.333333333336</c:v>
                </c:pt>
                <c:pt idx="1058">
                  <c:v>42487.333333333336</c:v>
                </c:pt>
                <c:pt idx="1059">
                  <c:v>42488.333333333336</c:v>
                </c:pt>
                <c:pt idx="1060">
                  <c:v>42489.333333333336</c:v>
                </c:pt>
                <c:pt idx="1061">
                  <c:v>42490.333333333336</c:v>
                </c:pt>
                <c:pt idx="1062">
                  <c:v>42491.333333333336</c:v>
                </c:pt>
                <c:pt idx="1063">
                  <c:v>42492.333333333336</c:v>
                </c:pt>
                <c:pt idx="1064">
                  <c:v>42493.333333333336</c:v>
                </c:pt>
                <c:pt idx="1065">
                  <c:v>42494.333333333336</c:v>
                </c:pt>
                <c:pt idx="1066">
                  <c:v>42495.333333333336</c:v>
                </c:pt>
                <c:pt idx="1067">
                  <c:v>42496.333333333336</c:v>
                </c:pt>
                <c:pt idx="1068">
                  <c:v>42497.333333333336</c:v>
                </c:pt>
                <c:pt idx="1069">
                  <c:v>42498.333333333336</c:v>
                </c:pt>
                <c:pt idx="1070">
                  <c:v>42499.333333333336</c:v>
                </c:pt>
                <c:pt idx="1071">
                  <c:v>42500.333333333336</c:v>
                </c:pt>
                <c:pt idx="1072">
                  <c:v>42501.333333333336</c:v>
                </c:pt>
                <c:pt idx="1073">
                  <c:v>42502.333333333336</c:v>
                </c:pt>
                <c:pt idx="1074">
                  <c:v>42503.333333333336</c:v>
                </c:pt>
                <c:pt idx="1075">
                  <c:v>42504.333333333336</c:v>
                </c:pt>
                <c:pt idx="1076">
                  <c:v>42505.333333333336</c:v>
                </c:pt>
                <c:pt idx="1077">
                  <c:v>42506.333333333336</c:v>
                </c:pt>
                <c:pt idx="1078">
                  <c:v>42507.333333333336</c:v>
                </c:pt>
                <c:pt idx="1079">
                  <c:v>42508.333333333336</c:v>
                </c:pt>
                <c:pt idx="1080">
                  <c:v>42509.333333333336</c:v>
                </c:pt>
                <c:pt idx="1081">
                  <c:v>42510.333333333336</c:v>
                </c:pt>
                <c:pt idx="1082">
                  <c:v>42511.333333333336</c:v>
                </c:pt>
                <c:pt idx="1083">
                  <c:v>42512.333333333336</c:v>
                </c:pt>
                <c:pt idx="1084">
                  <c:v>42513.333333333336</c:v>
                </c:pt>
                <c:pt idx="1085">
                  <c:v>42514.333333333336</c:v>
                </c:pt>
                <c:pt idx="1086">
                  <c:v>42515.333333333336</c:v>
                </c:pt>
                <c:pt idx="1087">
                  <c:v>42516.333333333336</c:v>
                </c:pt>
                <c:pt idx="1088">
                  <c:v>42517.333333333336</c:v>
                </c:pt>
                <c:pt idx="1089">
                  <c:v>42518.333333333336</c:v>
                </c:pt>
                <c:pt idx="1090">
                  <c:v>42519.333333333336</c:v>
                </c:pt>
                <c:pt idx="1091">
                  <c:v>42520.333333333336</c:v>
                </c:pt>
                <c:pt idx="1092">
                  <c:v>42521.333333333336</c:v>
                </c:pt>
                <c:pt idx="1093">
                  <c:v>42522.333333333336</c:v>
                </c:pt>
                <c:pt idx="1094">
                  <c:v>42523.333333333336</c:v>
                </c:pt>
                <c:pt idx="1095">
                  <c:v>42524.333333333336</c:v>
                </c:pt>
                <c:pt idx="1096">
                  <c:v>42525.333333333336</c:v>
                </c:pt>
                <c:pt idx="1097">
                  <c:v>42526.333333333336</c:v>
                </c:pt>
                <c:pt idx="1098">
                  <c:v>42527.333333333336</c:v>
                </c:pt>
                <c:pt idx="1099">
                  <c:v>42528.333333333336</c:v>
                </c:pt>
                <c:pt idx="1100">
                  <c:v>42529.333333333336</c:v>
                </c:pt>
                <c:pt idx="1101">
                  <c:v>42530.333333333336</c:v>
                </c:pt>
                <c:pt idx="1102">
                  <c:v>42531.333333333336</c:v>
                </c:pt>
                <c:pt idx="1103">
                  <c:v>42532.333333333336</c:v>
                </c:pt>
                <c:pt idx="1104">
                  <c:v>42533.333333333336</c:v>
                </c:pt>
                <c:pt idx="1105">
                  <c:v>42534.333333333336</c:v>
                </c:pt>
                <c:pt idx="1106">
                  <c:v>42535.333333333336</c:v>
                </c:pt>
                <c:pt idx="1107">
                  <c:v>42536.333333333336</c:v>
                </c:pt>
                <c:pt idx="1108">
                  <c:v>42537.333333333336</c:v>
                </c:pt>
                <c:pt idx="1109">
                  <c:v>42538.333333333336</c:v>
                </c:pt>
                <c:pt idx="1110">
                  <c:v>42539.333333333336</c:v>
                </c:pt>
                <c:pt idx="1111">
                  <c:v>42540.333333333336</c:v>
                </c:pt>
                <c:pt idx="1112">
                  <c:v>42541.333333333336</c:v>
                </c:pt>
                <c:pt idx="1113">
                  <c:v>42542.333333333336</c:v>
                </c:pt>
                <c:pt idx="1114">
                  <c:v>42543.333333333336</c:v>
                </c:pt>
                <c:pt idx="1115">
                  <c:v>42544.333333333336</c:v>
                </c:pt>
                <c:pt idx="1116">
                  <c:v>42545.333333333336</c:v>
                </c:pt>
                <c:pt idx="1117">
                  <c:v>42546.333333333336</c:v>
                </c:pt>
                <c:pt idx="1118">
                  <c:v>42547.333333333336</c:v>
                </c:pt>
                <c:pt idx="1119">
                  <c:v>42548.333333333336</c:v>
                </c:pt>
                <c:pt idx="1120">
                  <c:v>42549.333333333336</c:v>
                </c:pt>
                <c:pt idx="1121">
                  <c:v>42550.333333333336</c:v>
                </c:pt>
                <c:pt idx="1122">
                  <c:v>42551.333333333336</c:v>
                </c:pt>
                <c:pt idx="1123">
                  <c:v>42552.333333333336</c:v>
                </c:pt>
                <c:pt idx="1124">
                  <c:v>42553.333333333336</c:v>
                </c:pt>
                <c:pt idx="1125">
                  <c:v>42554.333333333336</c:v>
                </c:pt>
                <c:pt idx="1126">
                  <c:v>42555.333333333336</c:v>
                </c:pt>
                <c:pt idx="1127">
                  <c:v>42556.333333333336</c:v>
                </c:pt>
                <c:pt idx="1128">
                  <c:v>42557.333333333336</c:v>
                </c:pt>
                <c:pt idx="1129">
                  <c:v>42558.333333333336</c:v>
                </c:pt>
                <c:pt idx="1130">
                  <c:v>42559.333333333336</c:v>
                </c:pt>
                <c:pt idx="1131">
                  <c:v>42560.333333333336</c:v>
                </c:pt>
                <c:pt idx="1132">
                  <c:v>42561.333333333336</c:v>
                </c:pt>
                <c:pt idx="1133">
                  <c:v>42562.333333333336</c:v>
                </c:pt>
                <c:pt idx="1134">
                  <c:v>42563.333333333336</c:v>
                </c:pt>
                <c:pt idx="1135">
                  <c:v>42564.333333333336</c:v>
                </c:pt>
                <c:pt idx="1136">
                  <c:v>42565.333333333336</c:v>
                </c:pt>
                <c:pt idx="1137">
                  <c:v>42566.333333333336</c:v>
                </c:pt>
                <c:pt idx="1138">
                  <c:v>42567.333333333336</c:v>
                </c:pt>
                <c:pt idx="1139">
                  <c:v>42568.333333333336</c:v>
                </c:pt>
                <c:pt idx="1140">
                  <c:v>42569.333333333336</c:v>
                </c:pt>
                <c:pt idx="1141">
                  <c:v>42570.333333333336</c:v>
                </c:pt>
                <c:pt idx="1142">
                  <c:v>42571.333333333336</c:v>
                </c:pt>
                <c:pt idx="1143">
                  <c:v>42572.333333333336</c:v>
                </c:pt>
                <c:pt idx="1144">
                  <c:v>42573.333333333336</c:v>
                </c:pt>
                <c:pt idx="1145">
                  <c:v>42574.333333333336</c:v>
                </c:pt>
                <c:pt idx="1146">
                  <c:v>42575.333333333336</c:v>
                </c:pt>
                <c:pt idx="1147">
                  <c:v>42576.333333333336</c:v>
                </c:pt>
                <c:pt idx="1148">
                  <c:v>42577.333333333336</c:v>
                </c:pt>
                <c:pt idx="1149">
                  <c:v>42578.333333333336</c:v>
                </c:pt>
                <c:pt idx="1150">
                  <c:v>42579.333333333336</c:v>
                </c:pt>
                <c:pt idx="1151">
                  <c:v>42580.333333333336</c:v>
                </c:pt>
                <c:pt idx="1152">
                  <c:v>42581.333333333336</c:v>
                </c:pt>
                <c:pt idx="1153">
                  <c:v>42582.333333333336</c:v>
                </c:pt>
                <c:pt idx="1154">
                  <c:v>42583.333333333336</c:v>
                </c:pt>
                <c:pt idx="1155">
                  <c:v>42584.333333333336</c:v>
                </c:pt>
                <c:pt idx="1156">
                  <c:v>42585.333333333336</c:v>
                </c:pt>
                <c:pt idx="1157">
                  <c:v>42586.333333333336</c:v>
                </c:pt>
                <c:pt idx="1158">
                  <c:v>42587.333333333336</c:v>
                </c:pt>
                <c:pt idx="1159">
                  <c:v>42588.333333333336</c:v>
                </c:pt>
                <c:pt idx="1160">
                  <c:v>42589.333333333336</c:v>
                </c:pt>
                <c:pt idx="1161">
                  <c:v>42590.333333333336</c:v>
                </c:pt>
                <c:pt idx="1162">
                  <c:v>42591.333333333336</c:v>
                </c:pt>
                <c:pt idx="1163">
                  <c:v>42592.333333333336</c:v>
                </c:pt>
                <c:pt idx="1164">
                  <c:v>42593.333333333336</c:v>
                </c:pt>
                <c:pt idx="1165">
                  <c:v>42594.333333333336</c:v>
                </c:pt>
                <c:pt idx="1166">
                  <c:v>42595.333333333336</c:v>
                </c:pt>
                <c:pt idx="1167">
                  <c:v>42596.333333333336</c:v>
                </c:pt>
                <c:pt idx="1168">
                  <c:v>42597.333333333336</c:v>
                </c:pt>
                <c:pt idx="1169">
                  <c:v>42598.333333333336</c:v>
                </c:pt>
                <c:pt idx="1170">
                  <c:v>42599.333333333336</c:v>
                </c:pt>
                <c:pt idx="1171">
                  <c:v>42600.333333333336</c:v>
                </c:pt>
                <c:pt idx="1172">
                  <c:v>42601.333333333336</c:v>
                </c:pt>
                <c:pt idx="1173">
                  <c:v>42602.333333333336</c:v>
                </c:pt>
                <c:pt idx="1174">
                  <c:v>42603.333333333336</c:v>
                </c:pt>
                <c:pt idx="1175">
                  <c:v>42604.333333333336</c:v>
                </c:pt>
                <c:pt idx="1176">
                  <c:v>42605.333333333336</c:v>
                </c:pt>
                <c:pt idx="1177">
                  <c:v>42606.333333333336</c:v>
                </c:pt>
                <c:pt idx="1178">
                  <c:v>42607.333333333336</c:v>
                </c:pt>
                <c:pt idx="1179">
                  <c:v>42608.333333333336</c:v>
                </c:pt>
                <c:pt idx="1180">
                  <c:v>42609.333333333336</c:v>
                </c:pt>
                <c:pt idx="1181">
                  <c:v>42610.333333333336</c:v>
                </c:pt>
                <c:pt idx="1182">
                  <c:v>42611.333333333336</c:v>
                </c:pt>
                <c:pt idx="1183">
                  <c:v>42612.333333333336</c:v>
                </c:pt>
                <c:pt idx="1184">
                  <c:v>42613.333333333336</c:v>
                </c:pt>
                <c:pt idx="1185">
                  <c:v>42614.333333333336</c:v>
                </c:pt>
                <c:pt idx="1186">
                  <c:v>42615.333333333336</c:v>
                </c:pt>
                <c:pt idx="1187">
                  <c:v>42616.333333333336</c:v>
                </c:pt>
                <c:pt idx="1188">
                  <c:v>42617.333333333336</c:v>
                </c:pt>
                <c:pt idx="1189">
                  <c:v>42618.333333333336</c:v>
                </c:pt>
                <c:pt idx="1190">
                  <c:v>42619.333333333336</c:v>
                </c:pt>
                <c:pt idx="1191">
                  <c:v>42620.333333333336</c:v>
                </c:pt>
                <c:pt idx="1192">
                  <c:v>42621.333333333336</c:v>
                </c:pt>
                <c:pt idx="1193">
                  <c:v>42622.333333333336</c:v>
                </c:pt>
                <c:pt idx="1194">
                  <c:v>42623.333333333336</c:v>
                </c:pt>
                <c:pt idx="1195">
                  <c:v>42624.333333333336</c:v>
                </c:pt>
                <c:pt idx="1196">
                  <c:v>42625.333333333336</c:v>
                </c:pt>
                <c:pt idx="1197">
                  <c:v>42626.333333333336</c:v>
                </c:pt>
                <c:pt idx="1198">
                  <c:v>42627.333333333336</c:v>
                </c:pt>
                <c:pt idx="1199">
                  <c:v>42628.333333333336</c:v>
                </c:pt>
                <c:pt idx="1200">
                  <c:v>42629.333333333336</c:v>
                </c:pt>
                <c:pt idx="1201">
                  <c:v>42630.333333333336</c:v>
                </c:pt>
                <c:pt idx="1202">
                  <c:v>42631.333333333336</c:v>
                </c:pt>
                <c:pt idx="1203">
                  <c:v>42632.333333333336</c:v>
                </c:pt>
                <c:pt idx="1204">
                  <c:v>42633.333333333336</c:v>
                </c:pt>
                <c:pt idx="1205">
                  <c:v>42634.333333333336</c:v>
                </c:pt>
                <c:pt idx="1206">
                  <c:v>42635.333333333336</c:v>
                </c:pt>
                <c:pt idx="1207">
                  <c:v>42636.333333333336</c:v>
                </c:pt>
                <c:pt idx="1208">
                  <c:v>42637.333333333336</c:v>
                </c:pt>
                <c:pt idx="1209">
                  <c:v>42638.333333333336</c:v>
                </c:pt>
                <c:pt idx="1210">
                  <c:v>42639.333333333336</c:v>
                </c:pt>
                <c:pt idx="1211">
                  <c:v>42640.333333333336</c:v>
                </c:pt>
                <c:pt idx="1212">
                  <c:v>42641.333333333336</c:v>
                </c:pt>
                <c:pt idx="1213">
                  <c:v>42642.333333333336</c:v>
                </c:pt>
                <c:pt idx="1214">
                  <c:v>42643.333333333336</c:v>
                </c:pt>
                <c:pt idx="1215">
                  <c:v>42644.333333333336</c:v>
                </c:pt>
                <c:pt idx="1216">
                  <c:v>42645.333333333336</c:v>
                </c:pt>
                <c:pt idx="1217">
                  <c:v>42646.333333333336</c:v>
                </c:pt>
                <c:pt idx="1218">
                  <c:v>42647.333333333336</c:v>
                </c:pt>
                <c:pt idx="1219">
                  <c:v>42648.333333333336</c:v>
                </c:pt>
                <c:pt idx="1220">
                  <c:v>42649.333333333336</c:v>
                </c:pt>
                <c:pt idx="1221">
                  <c:v>42650.333333333336</c:v>
                </c:pt>
                <c:pt idx="1222">
                  <c:v>42651.333333333336</c:v>
                </c:pt>
                <c:pt idx="1223">
                  <c:v>42652.333333333336</c:v>
                </c:pt>
                <c:pt idx="1224">
                  <c:v>42653.333333333336</c:v>
                </c:pt>
                <c:pt idx="1225">
                  <c:v>42654.333333333336</c:v>
                </c:pt>
                <c:pt idx="1226">
                  <c:v>42655.333333333336</c:v>
                </c:pt>
                <c:pt idx="1227">
                  <c:v>42656.333333333336</c:v>
                </c:pt>
                <c:pt idx="1228">
                  <c:v>42657.333333333336</c:v>
                </c:pt>
                <c:pt idx="1229">
                  <c:v>42658.333333333336</c:v>
                </c:pt>
                <c:pt idx="1230">
                  <c:v>42659.333333333336</c:v>
                </c:pt>
                <c:pt idx="1231">
                  <c:v>42660.333333333336</c:v>
                </c:pt>
                <c:pt idx="1232">
                  <c:v>42661.333333333336</c:v>
                </c:pt>
                <c:pt idx="1233">
                  <c:v>42662.333333333336</c:v>
                </c:pt>
                <c:pt idx="1234">
                  <c:v>42663.333333333336</c:v>
                </c:pt>
                <c:pt idx="1235">
                  <c:v>42664.333333333336</c:v>
                </c:pt>
                <c:pt idx="1236">
                  <c:v>42665.333333333336</c:v>
                </c:pt>
                <c:pt idx="1237">
                  <c:v>42666.333333333336</c:v>
                </c:pt>
                <c:pt idx="1238">
                  <c:v>42667.333333333336</c:v>
                </c:pt>
                <c:pt idx="1239">
                  <c:v>42668.333333333336</c:v>
                </c:pt>
                <c:pt idx="1240">
                  <c:v>42669.333333333336</c:v>
                </c:pt>
                <c:pt idx="1241">
                  <c:v>42670.333333333336</c:v>
                </c:pt>
                <c:pt idx="1242">
                  <c:v>42671.333333333336</c:v>
                </c:pt>
                <c:pt idx="1243">
                  <c:v>42672.333333333336</c:v>
                </c:pt>
                <c:pt idx="1244">
                  <c:v>42673.333333333336</c:v>
                </c:pt>
                <c:pt idx="1245">
                  <c:v>42674.333333333336</c:v>
                </c:pt>
                <c:pt idx="1246">
                  <c:v>42675.333333333336</c:v>
                </c:pt>
                <c:pt idx="1247">
                  <c:v>42676.333333333336</c:v>
                </c:pt>
                <c:pt idx="1248">
                  <c:v>42677.333333333336</c:v>
                </c:pt>
                <c:pt idx="1249">
                  <c:v>42678.333333333336</c:v>
                </c:pt>
                <c:pt idx="1250">
                  <c:v>42679.333333333336</c:v>
                </c:pt>
                <c:pt idx="1251">
                  <c:v>42680.333333333336</c:v>
                </c:pt>
                <c:pt idx="1252">
                  <c:v>42681.333333333336</c:v>
                </c:pt>
                <c:pt idx="1253">
                  <c:v>42682.333333333336</c:v>
                </c:pt>
                <c:pt idx="1254">
                  <c:v>42683.333333333336</c:v>
                </c:pt>
                <c:pt idx="1255">
                  <c:v>42684.333333333336</c:v>
                </c:pt>
                <c:pt idx="1256">
                  <c:v>42685.333333333336</c:v>
                </c:pt>
                <c:pt idx="1257">
                  <c:v>42686.333333333336</c:v>
                </c:pt>
                <c:pt idx="1258">
                  <c:v>42687.333333333336</c:v>
                </c:pt>
                <c:pt idx="1259">
                  <c:v>42688.333333333336</c:v>
                </c:pt>
                <c:pt idx="1260">
                  <c:v>42689.333333333336</c:v>
                </c:pt>
                <c:pt idx="1261">
                  <c:v>42690.333333333336</c:v>
                </c:pt>
                <c:pt idx="1262">
                  <c:v>42691.333333333336</c:v>
                </c:pt>
                <c:pt idx="1263">
                  <c:v>42692.333333333336</c:v>
                </c:pt>
                <c:pt idx="1264">
                  <c:v>42693.333333333336</c:v>
                </c:pt>
                <c:pt idx="1265">
                  <c:v>42694.333333333336</c:v>
                </c:pt>
                <c:pt idx="1266">
                  <c:v>42695.333333333336</c:v>
                </c:pt>
                <c:pt idx="1267">
                  <c:v>42696.333333333336</c:v>
                </c:pt>
                <c:pt idx="1268">
                  <c:v>42697.333333333336</c:v>
                </c:pt>
                <c:pt idx="1269">
                  <c:v>42698.333333333336</c:v>
                </c:pt>
                <c:pt idx="1270">
                  <c:v>42699.333333333336</c:v>
                </c:pt>
                <c:pt idx="1271">
                  <c:v>42700.333333333336</c:v>
                </c:pt>
                <c:pt idx="1272">
                  <c:v>42701.333333333336</c:v>
                </c:pt>
                <c:pt idx="1273">
                  <c:v>42702.333333333336</c:v>
                </c:pt>
                <c:pt idx="1274">
                  <c:v>42703.333333333336</c:v>
                </c:pt>
                <c:pt idx="1275">
                  <c:v>42704.333333333336</c:v>
                </c:pt>
                <c:pt idx="1276">
                  <c:v>42705.333333333336</c:v>
                </c:pt>
                <c:pt idx="1277">
                  <c:v>42706.333333333336</c:v>
                </c:pt>
                <c:pt idx="1278">
                  <c:v>42707.333333333336</c:v>
                </c:pt>
                <c:pt idx="1279">
                  <c:v>42708.333333333336</c:v>
                </c:pt>
                <c:pt idx="1280">
                  <c:v>42709.333333333336</c:v>
                </c:pt>
                <c:pt idx="1281">
                  <c:v>42710.333333333336</c:v>
                </c:pt>
                <c:pt idx="1282">
                  <c:v>42711.333333333336</c:v>
                </c:pt>
                <c:pt idx="1283">
                  <c:v>42712.333333333336</c:v>
                </c:pt>
                <c:pt idx="1284">
                  <c:v>42713.333333333336</c:v>
                </c:pt>
                <c:pt idx="1285">
                  <c:v>42714.333333333336</c:v>
                </c:pt>
                <c:pt idx="1286">
                  <c:v>42715.333333333336</c:v>
                </c:pt>
                <c:pt idx="1287">
                  <c:v>42716.333333333336</c:v>
                </c:pt>
                <c:pt idx="1288">
                  <c:v>42717.333333333336</c:v>
                </c:pt>
                <c:pt idx="1289">
                  <c:v>42718.333333333336</c:v>
                </c:pt>
                <c:pt idx="1290">
                  <c:v>42719.333333333336</c:v>
                </c:pt>
                <c:pt idx="1291">
                  <c:v>42720.333333333336</c:v>
                </c:pt>
                <c:pt idx="1292">
                  <c:v>42721.333333333336</c:v>
                </c:pt>
                <c:pt idx="1293">
                  <c:v>42722.333333333336</c:v>
                </c:pt>
                <c:pt idx="1294">
                  <c:v>42723.333333333336</c:v>
                </c:pt>
                <c:pt idx="1295">
                  <c:v>42724.333333333336</c:v>
                </c:pt>
                <c:pt idx="1296">
                  <c:v>42725.333333333336</c:v>
                </c:pt>
                <c:pt idx="1297">
                  <c:v>42726.333333333336</c:v>
                </c:pt>
                <c:pt idx="1298">
                  <c:v>42727.333333333336</c:v>
                </c:pt>
                <c:pt idx="1299">
                  <c:v>42728.333333333336</c:v>
                </c:pt>
                <c:pt idx="1300">
                  <c:v>42729.333333333336</c:v>
                </c:pt>
                <c:pt idx="1301">
                  <c:v>42730.333333333336</c:v>
                </c:pt>
                <c:pt idx="1302">
                  <c:v>42731.333333333336</c:v>
                </c:pt>
                <c:pt idx="1303">
                  <c:v>42732.333333333336</c:v>
                </c:pt>
                <c:pt idx="1304">
                  <c:v>42733.333333333336</c:v>
                </c:pt>
                <c:pt idx="1305">
                  <c:v>42734.333333333336</c:v>
                </c:pt>
                <c:pt idx="1306">
                  <c:v>42735.333333333336</c:v>
                </c:pt>
                <c:pt idx="1307">
                  <c:v>42736.333333333336</c:v>
                </c:pt>
                <c:pt idx="1308">
                  <c:v>42737.333333333336</c:v>
                </c:pt>
                <c:pt idx="1309">
                  <c:v>42738.333333333336</c:v>
                </c:pt>
                <c:pt idx="1310">
                  <c:v>42739.333333333336</c:v>
                </c:pt>
                <c:pt idx="1311">
                  <c:v>42740.333333333336</c:v>
                </c:pt>
                <c:pt idx="1312">
                  <c:v>42741.333333333336</c:v>
                </c:pt>
                <c:pt idx="1313">
                  <c:v>42742.333333333336</c:v>
                </c:pt>
                <c:pt idx="1314">
                  <c:v>42743.333333333336</c:v>
                </c:pt>
                <c:pt idx="1315">
                  <c:v>42744.333333333336</c:v>
                </c:pt>
                <c:pt idx="1316">
                  <c:v>42745.333333333336</c:v>
                </c:pt>
                <c:pt idx="1317">
                  <c:v>42746.333333333336</c:v>
                </c:pt>
                <c:pt idx="1318">
                  <c:v>42747.333333333336</c:v>
                </c:pt>
                <c:pt idx="1319">
                  <c:v>42748.333333333336</c:v>
                </c:pt>
                <c:pt idx="1320">
                  <c:v>42749.333333333336</c:v>
                </c:pt>
                <c:pt idx="1321">
                  <c:v>42750.333333333336</c:v>
                </c:pt>
                <c:pt idx="1322">
                  <c:v>42751.333333333336</c:v>
                </c:pt>
                <c:pt idx="1323">
                  <c:v>42752.333333333336</c:v>
                </c:pt>
                <c:pt idx="1324">
                  <c:v>42753.333333333336</c:v>
                </c:pt>
                <c:pt idx="1325">
                  <c:v>42754.333333333336</c:v>
                </c:pt>
                <c:pt idx="1326">
                  <c:v>42755.333333333336</c:v>
                </c:pt>
                <c:pt idx="1327">
                  <c:v>42756.333333333336</c:v>
                </c:pt>
                <c:pt idx="1328">
                  <c:v>42757.333333333336</c:v>
                </c:pt>
                <c:pt idx="1329">
                  <c:v>42758.333333333336</c:v>
                </c:pt>
                <c:pt idx="1330">
                  <c:v>42759.333333333336</c:v>
                </c:pt>
                <c:pt idx="1331">
                  <c:v>42760.333333333336</c:v>
                </c:pt>
                <c:pt idx="1332">
                  <c:v>42761.333333333336</c:v>
                </c:pt>
                <c:pt idx="1333">
                  <c:v>42762.333333333336</c:v>
                </c:pt>
                <c:pt idx="1334">
                  <c:v>42763.333333333336</c:v>
                </c:pt>
                <c:pt idx="1335">
                  <c:v>42764.333333333336</c:v>
                </c:pt>
                <c:pt idx="1336">
                  <c:v>42765.333333333336</c:v>
                </c:pt>
                <c:pt idx="1337">
                  <c:v>42766.333333333336</c:v>
                </c:pt>
                <c:pt idx="1338">
                  <c:v>42767.333333333336</c:v>
                </c:pt>
                <c:pt idx="1339">
                  <c:v>42768.333333333336</c:v>
                </c:pt>
                <c:pt idx="1340">
                  <c:v>42769.333333333336</c:v>
                </c:pt>
                <c:pt idx="1341">
                  <c:v>42770.333333333336</c:v>
                </c:pt>
                <c:pt idx="1342">
                  <c:v>42771.333333333336</c:v>
                </c:pt>
                <c:pt idx="1343">
                  <c:v>42772.333333333336</c:v>
                </c:pt>
                <c:pt idx="1344">
                  <c:v>42773.333333333336</c:v>
                </c:pt>
                <c:pt idx="1345">
                  <c:v>42774.333333333336</c:v>
                </c:pt>
                <c:pt idx="1346">
                  <c:v>42775.333333333336</c:v>
                </c:pt>
                <c:pt idx="1347">
                  <c:v>42776.333333333336</c:v>
                </c:pt>
                <c:pt idx="1348">
                  <c:v>42777.333333333336</c:v>
                </c:pt>
                <c:pt idx="1349">
                  <c:v>42778.333333333336</c:v>
                </c:pt>
                <c:pt idx="1350">
                  <c:v>42779.333333333336</c:v>
                </c:pt>
                <c:pt idx="1351">
                  <c:v>42780.333333333336</c:v>
                </c:pt>
                <c:pt idx="1352">
                  <c:v>42781.333333333336</c:v>
                </c:pt>
                <c:pt idx="1353">
                  <c:v>42782.333333333336</c:v>
                </c:pt>
                <c:pt idx="1354">
                  <c:v>42783.333333333336</c:v>
                </c:pt>
                <c:pt idx="1355">
                  <c:v>42784.333333333336</c:v>
                </c:pt>
                <c:pt idx="1356">
                  <c:v>42785.333333333336</c:v>
                </c:pt>
                <c:pt idx="1357">
                  <c:v>42786.333333333336</c:v>
                </c:pt>
                <c:pt idx="1358">
                  <c:v>42787.333333333336</c:v>
                </c:pt>
                <c:pt idx="1359">
                  <c:v>42788.333333333336</c:v>
                </c:pt>
                <c:pt idx="1360">
                  <c:v>42789.333333333336</c:v>
                </c:pt>
                <c:pt idx="1361">
                  <c:v>42790.333333333336</c:v>
                </c:pt>
                <c:pt idx="1362">
                  <c:v>42791.333333333336</c:v>
                </c:pt>
                <c:pt idx="1363">
                  <c:v>42792.333333333336</c:v>
                </c:pt>
                <c:pt idx="1364">
                  <c:v>42793.333333333336</c:v>
                </c:pt>
                <c:pt idx="1365">
                  <c:v>42794.333333333336</c:v>
                </c:pt>
                <c:pt idx="1366">
                  <c:v>42795.333333333336</c:v>
                </c:pt>
                <c:pt idx="1367">
                  <c:v>42796.333333333336</c:v>
                </c:pt>
              </c:numCache>
            </c:numRef>
          </c:cat>
          <c:val>
            <c:numRef>
              <c:f>Sheet1!$B$6:$B$1373</c:f>
              <c:numCache>
                <c:formatCode>General</c:formatCode>
                <c:ptCount val="13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8</c:v>
                </c:pt>
                <c:pt idx="371">
                  <c:v>8</c:v>
                </c:pt>
                <c:pt idx="372">
                  <c:v>8</c:v>
                </c:pt>
                <c:pt idx="373">
                  <c:v>8</c:v>
                </c:pt>
                <c:pt idx="374">
                  <c:v>8</c:v>
                </c:pt>
                <c:pt idx="375">
                  <c:v>8</c:v>
                </c:pt>
                <c:pt idx="376">
                  <c:v>8</c:v>
                </c:pt>
                <c:pt idx="377">
                  <c:v>8</c:v>
                </c:pt>
                <c:pt idx="378">
                  <c:v>8</c:v>
                </c:pt>
                <c:pt idx="379">
                  <c:v>8</c:v>
                </c:pt>
                <c:pt idx="380">
                  <c:v>8</c:v>
                </c:pt>
                <c:pt idx="381">
                  <c:v>8</c:v>
                </c:pt>
                <c:pt idx="382">
                  <c:v>8</c:v>
                </c:pt>
                <c:pt idx="383">
                  <c:v>8</c:v>
                </c:pt>
                <c:pt idx="384">
                  <c:v>8</c:v>
                </c:pt>
                <c:pt idx="385">
                  <c:v>8</c:v>
                </c:pt>
                <c:pt idx="386">
                  <c:v>8</c:v>
                </c:pt>
                <c:pt idx="387">
                  <c:v>8</c:v>
                </c:pt>
                <c:pt idx="388">
                  <c:v>8</c:v>
                </c:pt>
                <c:pt idx="389">
                  <c:v>8</c:v>
                </c:pt>
                <c:pt idx="390">
                  <c:v>8</c:v>
                </c:pt>
                <c:pt idx="391">
                  <c:v>8</c:v>
                </c:pt>
                <c:pt idx="392">
                  <c:v>8</c:v>
                </c:pt>
                <c:pt idx="393">
                  <c:v>8</c:v>
                </c:pt>
                <c:pt idx="394">
                  <c:v>8</c:v>
                </c:pt>
                <c:pt idx="395">
                  <c:v>8</c:v>
                </c:pt>
                <c:pt idx="396">
                  <c:v>8</c:v>
                </c:pt>
                <c:pt idx="397">
                  <c:v>8</c:v>
                </c:pt>
                <c:pt idx="398">
                  <c:v>8</c:v>
                </c:pt>
                <c:pt idx="399">
                  <c:v>8</c:v>
                </c:pt>
                <c:pt idx="400">
                  <c:v>8</c:v>
                </c:pt>
                <c:pt idx="401">
                  <c:v>8</c:v>
                </c:pt>
                <c:pt idx="402">
                  <c:v>8</c:v>
                </c:pt>
                <c:pt idx="403">
                  <c:v>8</c:v>
                </c:pt>
                <c:pt idx="404">
                  <c:v>8</c:v>
                </c:pt>
                <c:pt idx="405">
                  <c:v>8</c:v>
                </c:pt>
                <c:pt idx="406">
                  <c:v>8</c:v>
                </c:pt>
                <c:pt idx="407">
                  <c:v>8</c:v>
                </c:pt>
                <c:pt idx="408">
                  <c:v>8</c:v>
                </c:pt>
                <c:pt idx="409">
                  <c:v>8</c:v>
                </c:pt>
                <c:pt idx="410">
                  <c:v>8</c:v>
                </c:pt>
                <c:pt idx="411">
                  <c:v>8</c:v>
                </c:pt>
                <c:pt idx="412">
                  <c:v>8</c:v>
                </c:pt>
                <c:pt idx="413">
                  <c:v>8</c:v>
                </c:pt>
                <c:pt idx="414">
                  <c:v>8</c:v>
                </c:pt>
                <c:pt idx="415">
                  <c:v>8</c:v>
                </c:pt>
                <c:pt idx="416">
                  <c:v>8</c:v>
                </c:pt>
                <c:pt idx="417">
                  <c:v>8</c:v>
                </c:pt>
                <c:pt idx="418">
                  <c:v>8</c:v>
                </c:pt>
                <c:pt idx="419">
                  <c:v>8</c:v>
                </c:pt>
                <c:pt idx="420">
                  <c:v>8</c:v>
                </c:pt>
                <c:pt idx="421">
                  <c:v>8</c:v>
                </c:pt>
                <c:pt idx="422">
                  <c:v>8</c:v>
                </c:pt>
                <c:pt idx="423">
                  <c:v>8</c:v>
                </c:pt>
                <c:pt idx="424">
                  <c:v>8</c:v>
                </c:pt>
                <c:pt idx="425">
                  <c:v>8</c:v>
                </c:pt>
                <c:pt idx="426">
                  <c:v>8</c:v>
                </c:pt>
                <c:pt idx="427">
                  <c:v>8</c:v>
                </c:pt>
                <c:pt idx="428">
                  <c:v>8</c:v>
                </c:pt>
                <c:pt idx="429">
                  <c:v>8</c:v>
                </c:pt>
                <c:pt idx="430">
                  <c:v>8</c:v>
                </c:pt>
                <c:pt idx="431">
                  <c:v>8</c:v>
                </c:pt>
                <c:pt idx="432">
                  <c:v>8</c:v>
                </c:pt>
                <c:pt idx="433">
                  <c:v>8</c:v>
                </c:pt>
                <c:pt idx="434">
                  <c:v>8</c:v>
                </c:pt>
                <c:pt idx="435">
                  <c:v>8</c:v>
                </c:pt>
                <c:pt idx="436">
                  <c:v>8</c:v>
                </c:pt>
                <c:pt idx="437">
                  <c:v>17</c:v>
                </c:pt>
                <c:pt idx="438">
                  <c:v>17</c:v>
                </c:pt>
                <c:pt idx="439">
                  <c:v>17</c:v>
                </c:pt>
                <c:pt idx="440">
                  <c:v>17</c:v>
                </c:pt>
                <c:pt idx="441">
                  <c:v>17</c:v>
                </c:pt>
                <c:pt idx="442">
                  <c:v>17</c:v>
                </c:pt>
                <c:pt idx="443">
                  <c:v>17</c:v>
                </c:pt>
                <c:pt idx="444">
                  <c:v>17</c:v>
                </c:pt>
                <c:pt idx="445">
                  <c:v>17</c:v>
                </c:pt>
                <c:pt idx="446">
                  <c:v>17</c:v>
                </c:pt>
                <c:pt idx="447">
                  <c:v>17</c:v>
                </c:pt>
                <c:pt idx="448">
                  <c:v>17</c:v>
                </c:pt>
                <c:pt idx="449">
                  <c:v>17</c:v>
                </c:pt>
                <c:pt idx="450">
                  <c:v>17</c:v>
                </c:pt>
                <c:pt idx="451">
                  <c:v>17</c:v>
                </c:pt>
                <c:pt idx="452">
                  <c:v>17</c:v>
                </c:pt>
                <c:pt idx="453">
                  <c:v>17</c:v>
                </c:pt>
                <c:pt idx="454">
                  <c:v>17</c:v>
                </c:pt>
                <c:pt idx="455">
                  <c:v>17</c:v>
                </c:pt>
                <c:pt idx="456">
                  <c:v>17</c:v>
                </c:pt>
                <c:pt idx="457">
                  <c:v>20</c:v>
                </c:pt>
                <c:pt idx="458">
                  <c:v>20</c:v>
                </c:pt>
                <c:pt idx="459">
                  <c:v>20</c:v>
                </c:pt>
                <c:pt idx="460">
                  <c:v>20</c:v>
                </c:pt>
                <c:pt idx="461">
                  <c:v>20</c:v>
                </c:pt>
                <c:pt idx="462">
                  <c:v>20</c:v>
                </c:pt>
                <c:pt idx="463">
                  <c:v>20</c:v>
                </c:pt>
                <c:pt idx="464">
                  <c:v>20</c:v>
                </c:pt>
                <c:pt idx="465">
                  <c:v>20</c:v>
                </c:pt>
                <c:pt idx="466">
                  <c:v>20</c:v>
                </c:pt>
                <c:pt idx="467">
                  <c:v>20</c:v>
                </c:pt>
                <c:pt idx="468">
                  <c:v>20</c:v>
                </c:pt>
                <c:pt idx="469">
                  <c:v>20</c:v>
                </c:pt>
                <c:pt idx="470">
                  <c:v>20</c:v>
                </c:pt>
                <c:pt idx="471">
                  <c:v>19</c:v>
                </c:pt>
                <c:pt idx="472">
                  <c:v>11</c:v>
                </c:pt>
                <c:pt idx="473">
                  <c:v>11</c:v>
                </c:pt>
                <c:pt idx="474">
                  <c:v>11</c:v>
                </c:pt>
                <c:pt idx="475">
                  <c:v>12</c:v>
                </c:pt>
                <c:pt idx="476">
                  <c:v>6</c:v>
                </c:pt>
                <c:pt idx="477">
                  <c:v>6</c:v>
                </c:pt>
                <c:pt idx="478">
                  <c:v>4</c:v>
                </c:pt>
                <c:pt idx="479">
                  <c:v>4</c:v>
                </c:pt>
                <c:pt idx="480">
                  <c:v>4</c:v>
                </c:pt>
                <c:pt idx="481">
                  <c:v>4</c:v>
                </c:pt>
                <c:pt idx="482">
                  <c:v>5</c:v>
                </c:pt>
                <c:pt idx="483">
                  <c:v>5</c:v>
                </c:pt>
                <c:pt idx="484">
                  <c:v>6</c:v>
                </c:pt>
                <c:pt idx="485">
                  <c:v>6</c:v>
                </c:pt>
                <c:pt idx="486">
                  <c:v>6</c:v>
                </c:pt>
                <c:pt idx="487">
                  <c:v>8</c:v>
                </c:pt>
                <c:pt idx="488">
                  <c:v>7</c:v>
                </c:pt>
                <c:pt idx="489">
                  <c:v>11</c:v>
                </c:pt>
                <c:pt idx="490">
                  <c:v>11</c:v>
                </c:pt>
                <c:pt idx="491">
                  <c:v>12</c:v>
                </c:pt>
                <c:pt idx="492">
                  <c:v>13</c:v>
                </c:pt>
                <c:pt idx="493">
                  <c:v>13</c:v>
                </c:pt>
                <c:pt idx="494">
                  <c:v>24</c:v>
                </c:pt>
                <c:pt idx="495">
                  <c:v>24</c:v>
                </c:pt>
                <c:pt idx="496">
                  <c:v>27</c:v>
                </c:pt>
                <c:pt idx="497">
                  <c:v>27</c:v>
                </c:pt>
                <c:pt idx="498">
                  <c:v>27</c:v>
                </c:pt>
                <c:pt idx="499">
                  <c:v>27</c:v>
                </c:pt>
                <c:pt idx="500">
                  <c:v>27</c:v>
                </c:pt>
                <c:pt idx="501">
                  <c:v>26</c:v>
                </c:pt>
                <c:pt idx="502">
                  <c:v>26</c:v>
                </c:pt>
                <c:pt idx="503">
                  <c:v>27</c:v>
                </c:pt>
                <c:pt idx="504">
                  <c:v>26</c:v>
                </c:pt>
                <c:pt idx="505">
                  <c:v>27</c:v>
                </c:pt>
                <c:pt idx="506">
                  <c:v>27</c:v>
                </c:pt>
                <c:pt idx="507">
                  <c:v>27</c:v>
                </c:pt>
                <c:pt idx="508">
                  <c:v>28</c:v>
                </c:pt>
                <c:pt idx="509">
                  <c:v>28</c:v>
                </c:pt>
                <c:pt idx="510">
                  <c:v>28</c:v>
                </c:pt>
                <c:pt idx="511">
                  <c:v>30</c:v>
                </c:pt>
                <c:pt idx="512">
                  <c:v>30</c:v>
                </c:pt>
                <c:pt idx="513">
                  <c:v>30</c:v>
                </c:pt>
                <c:pt idx="514">
                  <c:v>30</c:v>
                </c:pt>
                <c:pt idx="515">
                  <c:v>29</c:v>
                </c:pt>
                <c:pt idx="516">
                  <c:v>29</c:v>
                </c:pt>
                <c:pt idx="517">
                  <c:v>29</c:v>
                </c:pt>
                <c:pt idx="518">
                  <c:v>29</c:v>
                </c:pt>
                <c:pt idx="519">
                  <c:v>29</c:v>
                </c:pt>
                <c:pt idx="520">
                  <c:v>29</c:v>
                </c:pt>
                <c:pt idx="521">
                  <c:v>28</c:v>
                </c:pt>
                <c:pt idx="522">
                  <c:v>28</c:v>
                </c:pt>
                <c:pt idx="523">
                  <c:v>28</c:v>
                </c:pt>
                <c:pt idx="524">
                  <c:v>28</c:v>
                </c:pt>
                <c:pt idx="525">
                  <c:v>28</c:v>
                </c:pt>
                <c:pt idx="526">
                  <c:v>28</c:v>
                </c:pt>
                <c:pt idx="527">
                  <c:v>28</c:v>
                </c:pt>
                <c:pt idx="528">
                  <c:v>27</c:v>
                </c:pt>
                <c:pt idx="529">
                  <c:v>25</c:v>
                </c:pt>
                <c:pt idx="530">
                  <c:v>25</c:v>
                </c:pt>
                <c:pt idx="531">
                  <c:v>25</c:v>
                </c:pt>
                <c:pt idx="532">
                  <c:v>25</c:v>
                </c:pt>
                <c:pt idx="533">
                  <c:v>25</c:v>
                </c:pt>
                <c:pt idx="534">
                  <c:v>25</c:v>
                </c:pt>
                <c:pt idx="535">
                  <c:v>24</c:v>
                </c:pt>
                <c:pt idx="536">
                  <c:v>24</c:v>
                </c:pt>
                <c:pt idx="537">
                  <c:v>24</c:v>
                </c:pt>
                <c:pt idx="538">
                  <c:v>24</c:v>
                </c:pt>
                <c:pt idx="539">
                  <c:v>22</c:v>
                </c:pt>
                <c:pt idx="540">
                  <c:v>22</c:v>
                </c:pt>
                <c:pt idx="541">
                  <c:v>24</c:v>
                </c:pt>
                <c:pt idx="542">
                  <c:v>24</c:v>
                </c:pt>
                <c:pt idx="543">
                  <c:v>24</c:v>
                </c:pt>
                <c:pt idx="544">
                  <c:v>24</c:v>
                </c:pt>
                <c:pt idx="545">
                  <c:v>24</c:v>
                </c:pt>
                <c:pt idx="546">
                  <c:v>26</c:v>
                </c:pt>
                <c:pt idx="547">
                  <c:v>25</c:v>
                </c:pt>
                <c:pt idx="548">
                  <c:v>25</c:v>
                </c:pt>
                <c:pt idx="549">
                  <c:v>25</c:v>
                </c:pt>
                <c:pt idx="550">
                  <c:v>24</c:v>
                </c:pt>
                <c:pt idx="551">
                  <c:v>24</c:v>
                </c:pt>
                <c:pt idx="552">
                  <c:v>25</c:v>
                </c:pt>
                <c:pt idx="553">
                  <c:v>34</c:v>
                </c:pt>
                <c:pt idx="554">
                  <c:v>32</c:v>
                </c:pt>
                <c:pt idx="555">
                  <c:v>32</c:v>
                </c:pt>
                <c:pt idx="556">
                  <c:v>32</c:v>
                </c:pt>
                <c:pt idx="557">
                  <c:v>23</c:v>
                </c:pt>
                <c:pt idx="558">
                  <c:v>23</c:v>
                </c:pt>
                <c:pt idx="559">
                  <c:v>24</c:v>
                </c:pt>
                <c:pt idx="560">
                  <c:v>23</c:v>
                </c:pt>
                <c:pt idx="561">
                  <c:v>23</c:v>
                </c:pt>
                <c:pt idx="562">
                  <c:v>24</c:v>
                </c:pt>
                <c:pt idx="563">
                  <c:v>25</c:v>
                </c:pt>
                <c:pt idx="564">
                  <c:v>25</c:v>
                </c:pt>
                <c:pt idx="565">
                  <c:v>25</c:v>
                </c:pt>
                <c:pt idx="566">
                  <c:v>27</c:v>
                </c:pt>
                <c:pt idx="567">
                  <c:v>28</c:v>
                </c:pt>
                <c:pt idx="568">
                  <c:v>24</c:v>
                </c:pt>
                <c:pt idx="569">
                  <c:v>24</c:v>
                </c:pt>
                <c:pt idx="570">
                  <c:v>24</c:v>
                </c:pt>
                <c:pt idx="571">
                  <c:v>24</c:v>
                </c:pt>
                <c:pt idx="572">
                  <c:v>24</c:v>
                </c:pt>
                <c:pt idx="573">
                  <c:v>26</c:v>
                </c:pt>
                <c:pt idx="574">
                  <c:v>17</c:v>
                </c:pt>
                <c:pt idx="575">
                  <c:v>18</c:v>
                </c:pt>
                <c:pt idx="576">
                  <c:v>18</c:v>
                </c:pt>
                <c:pt idx="577">
                  <c:v>18</c:v>
                </c:pt>
                <c:pt idx="578">
                  <c:v>18</c:v>
                </c:pt>
                <c:pt idx="579">
                  <c:v>18</c:v>
                </c:pt>
                <c:pt idx="580">
                  <c:v>20</c:v>
                </c:pt>
                <c:pt idx="581">
                  <c:v>20</c:v>
                </c:pt>
                <c:pt idx="582">
                  <c:v>22</c:v>
                </c:pt>
                <c:pt idx="583">
                  <c:v>23</c:v>
                </c:pt>
                <c:pt idx="584">
                  <c:v>23</c:v>
                </c:pt>
                <c:pt idx="585">
                  <c:v>23</c:v>
                </c:pt>
                <c:pt idx="586">
                  <c:v>22</c:v>
                </c:pt>
                <c:pt idx="587">
                  <c:v>23</c:v>
                </c:pt>
                <c:pt idx="588">
                  <c:v>23</c:v>
                </c:pt>
                <c:pt idx="589">
                  <c:v>22</c:v>
                </c:pt>
                <c:pt idx="590">
                  <c:v>21</c:v>
                </c:pt>
                <c:pt idx="591">
                  <c:v>21</c:v>
                </c:pt>
                <c:pt idx="592">
                  <c:v>20</c:v>
                </c:pt>
                <c:pt idx="593">
                  <c:v>20</c:v>
                </c:pt>
                <c:pt idx="594">
                  <c:v>20</c:v>
                </c:pt>
                <c:pt idx="595">
                  <c:v>21</c:v>
                </c:pt>
                <c:pt idx="596">
                  <c:v>20</c:v>
                </c:pt>
                <c:pt idx="597">
                  <c:v>20</c:v>
                </c:pt>
                <c:pt idx="598">
                  <c:v>20</c:v>
                </c:pt>
                <c:pt idx="599">
                  <c:v>17</c:v>
                </c:pt>
                <c:pt idx="600">
                  <c:v>17</c:v>
                </c:pt>
                <c:pt idx="601">
                  <c:v>17</c:v>
                </c:pt>
                <c:pt idx="602">
                  <c:v>13</c:v>
                </c:pt>
                <c:pt idx="603">
                  <c:v>12</c:v>
                </c:pt>
                <c:pt idx="604">
                  <c:v>12</c:v>
                </c:pt>
                <c:pt idx="605">
                  <c:v>14</c:v>
                </c:pt>
                <c:pt idx="606">
                  <c:v>13</c:v>
                </c:pt>
                <c:pt idx="607">
                  <c:v>13</c:v>
                </c:pt>
                <c:pt idx="608">
                  <c:v>16</c:v>
                </c:pt>
                <c:pt idx="609">
                  <c:v>17</c:v>
                </c:pt>
                <c:pt idx="610">
                  <c:v>17</c:v>
                </c:pt>
                <c:pt idx="611">
                  <c:v>17</c:v>
                </c:pt>
                <c:pt idx="612">
                  <c:v>15</c:v>
                </c:pt>
                <c:pt idx="613">
                  <c:v>12</c:v>
                </c:pt>
                <c:pt idx="614">
                  <c:v>12</c:v>
                </c:pt>
                <c:pt idx="615">
                  <c:v>13</c:v>
                </c:pt>
                <c:pt idx="616">
                  <c:v>13</c:v>
                </c:pt>
                <c:pt idx="617">
                  <c:v>13</c:v>
                </c:pt>
                <c:pt idx="618">
                  <c:v>14</c:v>
                </c:pt>
                <c:pt idx="619">
                  <c:v>14</c:v>
                </c:pt>
                <c:pt idx="620">
                  <c:v>14</c:v>
                </c:pt>
                <c:pt idx="621">
                  <c:v>14</c:v>
                </c:pt>
                <c:pt idx="622">
                  <c:v>20</c:v>
                </c:pt>
                <c:pt idx="623">
                  <c:v>19</c:v>
                </c:pt>
                <c:pt idx="624">
                  <c:v>21</c:v>
                </c:pt>
                <c:pt idx="625">
                  <c:v>20</c:v>
                </c:pt>
                <c:pt idx="626">
                  <c:v>22</c:v>
                </c:pt>
                <c:pt idx="627">
                  <c:v>20</c:v>
                </c:pt>
                <c:pt idx="628">
                  <c:v>20</c:v>
                </c:pt>
                <c:pt idx="629">
                  <c:v>22</c:v>
                </c:pt>
                <c:pt idx="630">
                  <c:v>20</c:v>
                </c:pt>
                <c:pt idx="631">
                  <c:v>21</c:v>
                </c:pt>
                <c:pt idx="632">
                  <c:v>21</c:v>
                </c:pt>
                <c:pt idx="633">
                  <c:v>24</c:v>
                </c:pt>
                <c:pt idx="634">
                  <c:v>24</c:v>
                </c:pt>
                <c:pt idx="635">
                  <c:v>24</c:v>
                </c:pt>
                <c:pt idx="636">
                  <c:v>26</c:v>
                </c:pt>
                <c:pt idx="637">
                  <c:v>26</c:v>
                </c:pt>
                <c:pt idx="638">
                  <c:v>27</c:v>
                </c:pt>
                <c:pt idx="639">
                  <c:v>37</c:v>
                </c:pt>
                <c:pt idx="640">
                  <c:v>36</c:v>
                </c:pt>
                <c:pt idx="641">
                  <c:v>36</c:v>
                </c:pt>
                <c:pt idx="642">
                  <c:v>36</c:v>
                </c:pt>
                <c:pt idx="643">
                  <c:v>37</c:v>
                </c:pt>
                <c:pt idx="644">
                  <c:v>37</c:v>
                </c:pt>
                <c:pt idx="645">
                  <c:v>37</c:v>
                </c:pt>
                <c:pt idx="646">
                  <c:v>35</c:v>
                </c:pt>
                <c:pt idx="647">
                  <c:v>37</c:v>
                </c:pt>
                <c:pt idx="648">
                  <c:v>30</c:v>
                </c:pt>
                <c:pt idx="649">
                  <c:v>30</c:v>
                </c:pt>
                <c:pt idx="650">
                  <c:v>33</c:v>
                </c:pt>
                <c:pt idx="651">
                  <c:v>30</c:v>
                </c:pt>
                <c:pt idx="652">
                  <c:v>29</c:v>
                </c:pt>
                <c:pt idx="653">
                  <c:v>36</c:v>
                </c:pt>
                <c:pt idx="654">
                  <c:v>31</c:v>
                </c:pt>
                <c:pt idx="655">
                  <c:v>30</c:v>
                </c:pt>
                <c:pt idx="656">
                  <c:v>28</c:v>
                </c:pt>
                <c:pt idx="657">
                  <c:v>29</c:v>
                </c:pt>
                <c:pt idx="658">
                  <c:v>30</c:v>
                </c:pt>
                <c:pt idx="659">
                  <c:v>33</c:v>
                </c:pt>
                <c:pt idx="660">
                  <c:v>33</c:v>
                </c:pt>
                <c:pt idx="661">
                  <c:v>32</c:v>
                </c:pt>
                <c:pt idx="662">
                  <c:v>32</c:v>
                </c:pt>
                <c:pt idx="663">
                  <c:v>32</c:v>
                </c:pt>
                <c:pt idx="664">
                  <c:v>34</c:v>
                </c:pt>
                <c:pt idx="665">
                  <c:v>34</c:v>
                </c:pt>
                <c:pt idx="666">
                  <c:v>40</c:v>
                </c:pt>
                <c:pt idx="667">
                  <c:v>43</c:v>
                </c:pt>
                <c:pt idx="668">
                  <c:v>42</c:v>
                </c:pt>
                <c:pt idx="669">
                  <c:v>42</c:v>
                </c:pt>
                <c:pt idx="670">
                  <c:v>42</c:v>
                </c:pt>
                <c:pt idx="671">
                  <c:v>45</c:v>
                </c:pt>
                <c:pt idx="672">
                  <c:v>46</c:v>
                </c:pt>
                <c:pt idx="673">
                  <c:v>48</c:v>
                </c:pt>
                <c:pt idx="674">
                  <c:v>49</c:v>
                </c:pt>
                <c:pt idx="675">
                  <c:v>48</c:v>
                </c:pt>
                <c:pt idx="676">
                  <c:v>48</c:v>
                </c:pt>
                <c:pt idx="677">
                  <c:v>48</c:v>
                </c:pt>
                <c:pt idx="678">
                  <c:v>50</c:v>
                </c:pt>
                <c:pt idx="679">
                  <c:v>51</c:v>
                </c:pt>
                <c:pt idx="680">
                  <c:v>52</c:v>
                </c:pt>
                <c:pt idx="681">
                  <c:v>52</c:v>
                </c:pt>
                <c:pt idx="682">
                  <c:v>53</c:v>
                </c:pt>
                <c:pt idx="683">
                  <c:v>52</c:v>
                </c:pt>
                <c:pt idx="684">
                  <c:v>52</c:v>
                </c:pt>
                <c:pt idx="685">
                  <c:v>57</c:v>
                </c:pt>
                <c:pt idx="686">
                  <c:v>57</c:v>
                </c:pt>
                <c:pt idx="687">
                  <c:v>57</c:v>
                </c:pt>
                <c:pt idx="688">
                  <c:v>59</c:v>
                </c:pt>
                <c:pt idx="689">
                  <c:v>57</c:v>
                </c:pt>
                <c:pt idx="690">
                  <c:v>63</c:v>
                </c:pt>
                <c:pt idx="691">
                  <c:v>63</c:v>
                </c:pt>
                <c:pt idx="692">
                  <c:v>64</c:v>
                </c:pt>
                <c:pt idx="693">
                  <c:v>63</c:v>
                </c:pt>
                <c:pt idx="694">
                  <c:v>62</c:v>
                </c:pt>
                <c:pt idx="695">
                  <c:v>61</c:v>
                </c:pt>
                <c:pt idx="696">
                  <c:v>70</c:v>
                </c:pt>
                <c:pt idx="697">
                  <c:v>69</c:v>
                </c:pt>
                <c:pt idx="698">
                  <c:v>68</c:v>
                </c:pt>
                <c:pt idx="699">
                  <c:v>75</c:v>
                </c:pt>
                <c:pt idx="700">
                  <c:v>72</c:v>
                </c:pt>
                <c:pt idx="701">
                  <c:v>72</c:v>
                </c:pt>
                <c:pt idx="702">
                  <c:v>73</c:v>
                </c:pt>
                <c:pt idx="703">
                  <c:v>74</c:v>
                </c:pt>
                <c:pt idx="704">
                  <c:v>70</c:v>
                </c:pt>
                <c:pt idx="705">
                  <c:v>70</c:v>
                </c:pt>
                <c:pt idx="706">
                  <c:v>73</c:v>
                </c:pt>
                <c:pt idx="707">
                  <c:v>72</c:v>
                </c:pt>
                <c:pt idx="708">
                  <c:v>74</c:v>
                </c:pt>
                <c:pt idx="709">
                  <c:v>70</c:v>
                </c:pt>
                <c:pt idx="710">
                  <c:v>71</c:v>
                </c:pt>
                <c:pt idx="711">
                  <c:v>69</c:v>
                </c:pt>
                <c:pt idx="712">
                  <c:v>69</c:v>
                </c:pt>
                <c:pt idx="713">
                  <c:v>72</c:v>
                </c:pt>
                <c:pt idx="714">
                  <c:v>74</c:v>
                </c:pt>
                <c:pt idx="715">
                  <c:v>73</c:v>
                </c:pt>
                <c:pt idx="716">
                  <c:v>71</c:v>
                </c:pt>
                <c:pt idx="717">
                  <c:v>69</c:v>
                </c:pt>
                <c:pt idx="718">
                  <c:v>68</c:v>
                </c:pt>
                <c:pt idx="719">
                  <c:v>68</c:v>
                </c:pt>
                <c:pt idx="720">
                  <c:v>69</c:v>
                </c:pt>
                <c:pt idx="721">
                  <c:v>74</c:v>
                </c:pt>
                <c:pt idx="722">
                  <c:v>75</c:v>
                </c:pt>
                <c:pt idx="723">
                  <c:v>78</c:v>
                </c:pt>
                <c:pt idx="724">
                  <c:v>76</c:v>
                </c:pt>
                <c:pt idx="725">
                  <c:v>75</c:v>
                </c:pt>
                <c:pt idx="726">
                  <c:v>75</c:v>
                </c:pt>
                <c:pt idx="727">
                  <c:v>85</c:v>
                </c:pt>
                <c:pt idx="728">
                  <c:v>86</c:v>
                </c:pt>
                <c:pt idx="729">
                  <c:v>85</c:v>
                </c:pt>
                <c:pt idx="730">
                  <c:v>87</c:v>
                </c:pt>
                <c:pt idx="731">
                  <c:v>85</c:v>
                </c:pt>
                <c:pt idx="732">
                  <c:v>88</c:v>
                </c:pt>
                <c:pt idx="733">
                  <c:v>88</c:v>
                </c:pt>
                <c:pt idx="734">
                  <c:v>91</c:v>
                </c:pt>
                <c:pt idx="735">
                  <c:v>96</c:v>
                </c:pt>
                <c:pt idx="736">
                  <c:v>94</c:v>
                </c:pt>
                <c:pt idx="737">
                  <c:v>94</c:v>
                </c:pt>
                <c:pt idx="738">
                  <c:v>92</c:v>
                </c:pt>
                <c:pt idx="739">
                  <c:v>91</c:v>
                </c:pt>
                <c:pt idx="740">
                  <c:v>91</c:v>
                </c:pt>
                <c:pt idx="741">
                  <c:v>100</c:v>
                </c:pt>
                <c:pt idx="742">
                  <c:v>97</c:v>
                </c:pt>
                <c:pt idx="743">
                  <c:v>98</c:v>
                </c:pt>
                <c:pt idx="744">
                  <c:v>101</c:v>
                </c:pt>
                <c:pt idx="745">
                  <c:v>105</c:v>
                </c:pt>
                <c:pt idx="746">
                  <c:v>98</c:v>
                </c:pt>
                <c:pt idx="747">
                  <c:v>98</c:v>
                </c:pt>
                <c:pt idx="748">
                  <c:v>108</c:v>
                </c:pt>
                <c:pt idx="749">
                  <c:v>108</c:v>
                </c:pt>
                <c:pt idx="750">
                  <c:v>104</c:v>
                </c:pt>
                <c:pt idx="751">
                  <c:v>109</c:v>
                </c:pt>
                <c:pt idx="752">
                  <c:v>108</c:v>
                </c:pt>
                <c:pt idx="753">
                  <c:v>104</c:v>
                </c:pt>
                <c:pt idx="754">
                  <c:v>103</c:v>
                </c:pt>
                <c:pt idx="755">
                  <c:v>106</c:v>
                </c:pt>
                <c:pt idx="756">
                  <c:v>109</c:v>
                </c:pt>
                <c:pt idx="757">
                  <c:v>103</c:v>
                </c:pt>
                <c:pt idx="758">
                  <c:v>99</c:v>
                </c:pt>
                <c:pt idx="759">
                  <c:v>91</c:v>
                </c:pt>
                <c:pt idx="760">
                  <c:v>91</c:v>
                </c:pt>
                <c:pt idx="761">
                  <c:v>91</c:v>
                </c:pt>
                <c:pt idx="762">
                  <c:v>99</c:v>
                </c:pt>
                <c:pt idx="763">
                  <c:v>100</c:v>
                </c:pt>
                <c:pt idx="764">
                  <c:v>100</c:v>
                </c:pt>
                <c:pt idx="765">
                  <c:v>97</c:v>
                </c:pt>
                <c:pt idx="766">
                  <c:v>98</c:v>
                </c:pt>
                <c:pt idx="767">
                  <c:v>92</c:v>
                </c:pt>
                <c:pt idx="768">
                  <c:v>92</c:v>
                </c:pt>
                <c:pt idx="769">
                  <c:v>94</c:v>
                </c:pt>
                <c:pt idx="770">
                  <c:v>101</c:v>
                </c:pt>
                <c:pt idx="771">
                  <c:v>99</c:v>
                </c:pt>
                <c:pt idx="772">
                  <c:v>102</c:v>
                </c:pt>
                <c:pt idx="773">
                  <c:v>104</c:v>
                </c:pt>
                <c:pt idx="774">
                  <c:v>96</c:v>
                </c:pt>
                <c:pt idx="775">
                  <c:v>95</c:v>
                </c:pt>
                <c:pt idx="776">
                  <c:v>104</c:v>
                </c:pt>
                <c:pt idx="777">
                  <c:v>104</c:v>
                </c:pt>
                <c:pt idx="778">
                  <c:v>104</c:v>
                </c:pt>
                <c:pt idx="779">
                  <c:v>103</c:v>
                </c:pt>
                <c:pt idx="780">
                  <c:v>101</c:v>
                </c:pt>
                <c:pt idx="781">
                  <c:v>97</c:v>
                </c:pt>
                <c:pt idx="782">
                  <c:v>97</c:v>
                </c:pt>
                <c:pt idx="783">
                  <c:v>99</c:v>
                </c:pt>
                <c:pt idx="784">
                  <c:v>102</c:v>
                </c:pt>
                <c:pt idx="785">
                  <c:v>108</c:v>
                </c:pt>
                <c:pt idx="786">
                  <c:v>104</c:v>
                </c:pt>
                <c:pt idx="787">
                  <c:v>102</c:v>
                </c:pt>
                <c:pt idx="788">
                  <c:v>99</c:v>
                </c:pt>
                <c:pt idx="789">
                  <c:v>99</c:v>
                </c:pt>
                <c:pt idx="790">
                  <c:v>110</c:v>
                </c:pt>
                <c:pt idx="791">
                  <c:v>102</c:v>
                </c:pt>
                <c:pt idx="792">
                  <c:v>99</c:v>
                </c:pt>
                <c:pt idx="793">
                  <c:v>95</c:v>
                </c:pt>
                <c:pt idx="794">
                  <c:v>92</c:v>
                </c:pt>
                <c:pt idx="795">
                  <c:v>92</c:v>
                </c:pt>
                <c:pt idx="796">
                  <c:v>92</c:v>
                </c:pt>
                <c:pt idx="797">
                  <c:v>99</c:v>
                </c:pt>
                <c:pt idx="798">
                  <c:v>95</c:v>
                </c:pt>
                <c:pt idx="799">
                  <c:v>94</c:v>
                </c:pt>
                <c:pt idx="800">
                  <c:v>95</c:v>
                </c:pt>
                <c:pt idx="801">
                  <c:v>97</c:v>
                </c:pt>
                <c:pt idx="802">
                  <c:v>88</c:v>
                </c:pt>
                <c:pt idx="803">
                  <c:v>88</c:v>
                </c:pt>
                <c:pt idx="804">
                  <c:v>100</c:v>
                </c:pt>
                <c:pt idx="805">
                  <c:v>97</c:v>
                </c:pt>
                <c:pt idx="806">
                  <c:v>97</c:v>
                </c:pt>
                <c:pt idx="807">
                  <c:v>97</c:v>
                </c:pt>
                <c:pt idx="808">
                  <c:v>102</c:v>
                </c:pt>
                <c:pt idx="809">
                  <c:v>96</c:v>
                </c:pt>
                <c:pt idx="810">
                  <c:v>96</c:v>
                </c:pt>
                <c:pt idx="811">
                  <c:v>103</c:v>
                </c:pt>
                <c:pt idx="812">
                  <c:v>102</c:v>
                </c:pt>
                <c:pt idx="813">
                  <c:v>105</c:v>
                </c:pt>
                <c:pt idx="814">
                  <c:v>104</c:v>
                </c:pt>
                <c:pt idx="815">
                  <c:v>97</c:v>
                </c:pt>
                <c:pt idx="816">
                  <c:v>87</c:v>
                </c:pt>
                <c:pt idx="817">
                  <c:v>87</c:v>
                </c:pt>
                <c:pt idx="818">
                  <c:v>98</c:v>
                </c:pt>
                <c:pt idx="819">
                  <c:v>97</c:v>
                </c:pt>
                <c:pt idx="820">
                  <c:v>97</c:v>
                </c:pt>
                <c:pt idx="821">
                  <c:v>91</c:v>
                </c:pt>
                <c:pt idx="822">
                  <c:v>90</c:v>
                </c:pt>
                <c:pt idx="823">
                  <c:v>90</c:v>
                </c:pt>
                <c:pt idx="824">
                  <c:v>90</c:v>
                </c:pt>
                <c:pt idx="825">
                  <c:v>91</c:v>
                </c:pt>
                <c:pt idx="826">
                  <c:v>96</c:v>
                </c:pt>
                <c:pt idx="827">
                  <c:v>96</c:v>
                </c:pt>
                <c:pt idx="828">
                  <c:v>95</c:v>
                </c:pt>
                <c:pt idx="829">
                  <c:v>96</c:v>
                </c:pt>
                <c:pt idx="830">
                  <c:v>88</c:v>
                </c:pt>
                <c:pt idx="831">
                  <c:v>87</c:v>
                </c:pt>
                <c:pt idx="832">
                  <c:v>94</c:v>
                </c:pt>
                <c:pt idx="833">
                  <c:v>93</c:v>
                </c:pt>
                <c:pt idx="834">
                  <c:v>90</c:v>
                </c:pt>
                <c:pt idx="835">
                  <c:v>94</c:v>
                </c:pt>
                <c:pt idx="836">
                  <c:v>89</c:v>
                </c:pt>
                <c:pt idx="837">
                  <c:v>89</c:v>
                </c:pt>
                <c:pt idx="838">
                  <c:v>89</c:v>
                </c:pt>
                <c:pt idx="839">
                  <c:v>93</c:v>
                </c:pt>
                <c:pt idx="840">
                  <c:v>97</c:v>
                </c:pt>
                <c:pt idx="841">
                  <c:v>100</c:v>
                </c:pt>
                <c:pt idx="842">
                  <c:v>104</c:v>
                </c:pt>
                <c:pt idx="843">
                  <c:v>103</c:v>
                </c:pt>
                <c:pt idx="844">
                  <c:v>97</c:v>
                </c:pt>
                <c:pt idx="845">
                  <c:v>97</c:v>
                </c:pt>
                <c:pt idx="846">
                  <c:v>104</c:v>
                </c:pt>
                <c:pt idx="847">
                  <c:v>104</c:v>
                </c:pt>
                <c:pt idx="848">
                  <c:v>104</c:v>
                </c:pt>
                <c:pt idx="849">
                  <c:v>104</c:v>
                </c:pt>
                <c:pt idx="850">
                  <c:v>107</c:v>
                </c:pt>
                <c:pt idx="851">
                  <c:v>101</c:v>
                </c:pt>
                <c:pt idx="852">
                  <c:v>101</c:v>
                </c:pt>
                <c:pt idx="853">
                  <c:v>111</c:v>
                </c:pt>
                <c:pt idx="854">
                  <c:v>111</c:v>
                </c:pt>
                <c:pt idx="855">
                  <c:v>111</c:v>
                </c:pt>
                <c:pt idx="856">
                  <c:v>113</c:v>
                </c:pt>
                <c:pt idx="857">
                  <c:v>115</c:v>
                </c:pt>
                <c:pt idx="858">
                  <c:v>106</c:v>
                </c:pt>
                <c:pt idx="859">
                  <c:v>106</c:v>
                </c:pt>
                <c:pt idx="860">
                  <c:v>110</c:v>
                </c:pt>
                <c:pt idx="861">
                  <c:v>121</c:v>
                </c:pt>
                <c:pt idx="862">
                  <c:v>118</c:v>
                </c:pt>
                <c:pt idx="863">
                  <c:v>121</c:v>
                </c:pt>
                <c:pt idx="864">
                  <c:v>121</c:v>
                </c:pt>
                <c:pt idx="865">
                  <c:v>117</c:v>
                </c:pt>
                <c:pt idx="866">
                  <c:v>117</c:v>
                </c:pt>
                <c:pt idx="867">
                  <c:v>124</c:v>
                </c:pt>
                <c:pt idx="868">
                  <c:v>124</c:v>
                </c:pt>
                <c:pt idx="869">
                  <c:v>128</c:v>
                </c:pt>
                <c:pt idx="870">
                  <c:v>124</c:v>
                </c:pt>
                <c:pt idx="871">
                  <c:v>124</c:v>
                </c:pt>
                <c:pt idx="872">
                  <c:v>123</c:v>
                </c:pt>
                <c:pt idx="873">
                  <c:v>123</c:v>
                </c:pt>
                <c:pt idx="874">
                  <c:v>131</c:v>
                </c:pt>
                <c:pt idx="875">
                  <c:v>130</c:v>
                </c:pt>
                <c:pt idx="876">
                  <c:v>131</c:v>
                </c:pt>
                <c:pt idx="877">
                  <c:v>132</c:v>
                </c:pt>
                <c:pt idx="878">
                  <c:v>136</c:v>
                </c:pt>
                <c:pt idx="879">
                  <c:v>123</c:v>
                </c:pt>
                <c:pt idx="880">
                  <c:v>125</c:v>
                </c:pt>
                <c:pt idx="881">
                  <c:v>135</c:v>
                </c:pt>
                <c:pt idx="882">
                  <c:v>135</c:v>
                </c:pt>
                <c:pt idx="883">
                  <c:v>137</c:v>
                </c:pt>
                <c:pt idx="884">
                  <c:v>139</c:v>
                </c:pt>
                <c:pt idx="885">
                  <c:v>138</c:v>
                </c:pt>
                <c:pt idx="886">
                  <c:v>133</c:v>
                </c:pt>
                <c:pt idx="887">
                  <c:v>133</c:v>
                </c:pt>
                <c:pt idx="888">
                  <c:v>140</c:v>
                </c:pt>
                <c:pt idx="889">
                  <c:v>141</c:v>
                </c:pt>
                <c:pt idx="890">
                  <c:v>140</c:v>
                </c:pt>
                <c:pt idx="891">
                  <c:v>148</c:v>
                </c:pt>
                <c:pt idx="892">
                  <c:v>147</c:v>
                </c:pt>
                <c:pt idx="893">
                  <c:v>139</c:v>
                </c:pt>
                <c:pt idx="894">
                  <c:v>140</c:v>
                </c:pt>
                <c:pt idx="895">
                  <c:v>149</c:v>
                </c:pt>
                <c:pt idx="896">
                  <c:v>151</c:v>
                </c:pt>
                <c:pt idx="897">
                  <c:v>149</c:v>
                </c:pt>
                <c:pt idx="898">
                  <c:v>148</c:v>
                </c:pt>
                <c:pt idx="899">
                  <c:v>152</c:v>
                </c:pt>
                <c:pt idx="900">
                  <c:v>147</c:v>
                </c:pt>
                <c:pt idx="901">
                  <c:v>147</c:v>
                </c:pt>
                <c:pt idx="902">
                  <c:v>153</c:v>
                </c:pt>
                <c:pt idx="903">
                  <c:v>150</c:v>
                </c:pt>
                <c:pt idx="904">
                  <c:v>145</c:v>
                </c:pt>
                <c:pt idx="905">
                  <c:v>144</c:v>
                </c:pt>
                <c:pt idx="906">
                  <c:v>144</c:v>
                </c:pt>
                <c:pt idx="907">
                  <c:v>143</c:v>
                </c:pt>
                <c:pt idx="908">
                  <c:v>143</c:v>
                </c:pt>
                <c:pt idx="909">
                  <c:v>152</c:v>
                </c:pt>
                <c:pt idx="910">
                  <c:v>152</c:v>
                </c:pt>
                <c:pt idx="911">
                  <c:v>152</c:v>
                </c:pt>
                <c:pt idx="912">
                  <c:v>149</c:v>
                </c:pt>
                <c:pt idx="913">
                  <c:v>146</c:v>
                </c:pt>
                <c:pt idx="914">
                  <c:v>140</c:v>
                </c:pt>
                <c:pt idx="915">
                  <c:v>140</c:v>
                </c:pt>
                <c:pt idx="916">
                  <c:v>143</c:v>
                </c:pt>
                <c:pt idx="917">
                  <c:v>148</c:v>
                </c:pt>
                <c:pt idx="918">
                  <c:v>152</c:v>
                </c:pt>
                <c:pt idx="919">
                  <c:v>153</c:v>
                </c:pt>
                <c:pt idx="920">
                  <c:v>149</c:v>
                </c:pt>
                <c:pt idx="921">
                  <c:v>145</c:v>
                </c:pt>
                <c:pt idx="922">
                  <c:v>144</c:v>
                </c:pt>
                <c:pt idx="923">
                  <c:v>147</c:v>
                </c:pt>
                <c:pt idx="924">
                  <c:v>144</c:v>
                </c:pt>
                <c:pt idx="925">
                  <c:v>142</c:v>
                </c:pt>
                <c:pt idx="926">
                  <c:v>140</c:v>
                </c:pt>
                <c:pt idx="927">
                  <c:v>145</c:v>
                </c:pt>
                <c:pt idx="928">
                  <c:v>146</c:v>
                </c:pt>
                <c:pt idx="929">
                  <c:v>146</c:v>
                </c:pt>
                <c:pt idx="930">
                  <c:v>150</c:v>
                </c:pt>
                <c:pt idx="931">
                  <c:v>151</c:v>
                </c:pt>
                <c:pt idx="932">
                  <c:v>148</c:v>
                </c:pt>
                <c:pt idx="933">
                  <c:v>143</c:v>
                </c:pt>
                <c:pt idx="934">
                  <c:v>143</c:v>
                </c:pt>
                <c:pt idx="935">
                  <c:v>145</c:v>
                </c:pt>
                <c:pt idx="936">
                  <c:v>144</c:v>
                </c:pt>
                <c:pt idx="937">
                  <c:v>153</c:v>
                </c:pt>
                <c:pt idx="938">
                  <c:v>150</c:v>
                </c:pt>
                <c:pt idx="939">
                  <c:v>155</c:v>
                </c:pt>
                <c:pt idx="940">
                  <c:v>151</c:v>
                </c:pt>
                <c:pt idx="941">
                  <c:v>149</c:v>
                </c:pt>
                <c:pt idx="942">
                  <c:v>149</c:v>
                </c:pt>
                <c:pt idx="943">
                  <c:v>149</c:v>
                </c:pt>
                <c:pt idx="944">
                  <c:v>171</c:v>
                </c:pt>
                <c:pt idx="945">
                  <c:v>172</c:v>
                </c:pt>
                <c:pt idx="946">
                  <c:v>173</c:v>
                </c:pt>
                <c:pt idx="947">
                  <c:v>170</c:v>
                </c:pt>
                <c:pt idx="948">
                  <c:v>176</c:v>
                </c:pt>
                <c:pt idx="949">
                  <c:v>169</c:v>
                </c:pt>
                <c:pt idx="950">
                  <c:v>168</c:v>
                </c:pt>
                <c:pt idx="951">
                  <c:v>204</c:v>
                </c:pt>
                <c:pt idx="952">
                  <c:v>205</c:v>
                </c:pt>
                <c:pt idx="953">
                  <c:v>203</c:v>
                </c:pt>
                <c:pt idx="954">
                  <c:v>200</c:v>
                </c:pt>
                <c:pt idx="955">
                  <c:v>202</c:v>
                </c:pt>
                <c:pt idx="956">
                  <c:v>179</c:v>
                </c:pt>
                <c:pt idx="957">
                  <c:v>179</c:v>
                </c:pt>
                <c:pt idx="958">
                  <c:v>180</c:v>
                </c:pt>
                <c:pt idx="959">
                  <c:v>196</c:v>
                </c:pt>
                <c:pt idx="960">
                  <c:v>196</c:v>
                </c:pt>
                <c:pt idx="961">
                  <c:v>197</c:v>
                </c:pt>
                <c:pt idx="962">
                  <c:v>195</c:v>
                </c:pt>
                <c:pt idx="963">
                  <c:v>184</c:v>
                </c:pt>
                <c:pt idx="964">
                  <c:v>184</c:v>
                </c:pt>
                <c:pt idx="965">
                  <c:v>191</c:v>
                </c:pt>
                <c:pt idx="966">
                  <c:v>190</c:v>
                </c:pt>
                <c:pt idx="967">
                  <c:v>188</c:v>
                </c:pt>
                <c:pt idx="968">
                  <c:v>186</c:v>
                </c:pt>
                <c:pt idx="969">
                  <c:v>190</c:v>
                </c:pt>
                <c:pt idx="970">
                  <c:v>188</c:v>
                </c:pt>
                <c:pt idx="971">
                  <c:v>185</c:v>
                </c:pt>
                <c:pt idx="972">
                  <c:v>195</c:v>
                </c:pt>
                <c:pt idx="973">
                  <c:v>195</c:v>
                </c:pt>
                <c:pt idx="974">
                  <c:v>198</c:v>
                </c:pt>
                <c:pt idx="975">
                  <c:v>201</c:v>
                </c:pt>
                <c:pt idx="976">
                  <c:v>202</c:v>
                </c:pt>
                <c:pt idx="977">
                  <c:v>196</c:v>
                </c:pt>
                <c:pt idx="978">
                  <c:v>195</c:v>
                </c:pt>
                <c:pt idx="979">
                  <c:v>201</c:v>
                </c:pt>
                <c:pt idx="980">
                  <c:v>205</c:v>
                </c:pt>
                <c:pt idx="981">
                  <c:v>205</c:v>
                </c:pt>
                <c:pt idx="982">
                  <c:v>207</c:v>
                </c:pt>
                <c:pt idx="983">
                  <c:v>208</c:v>
                </c:pt>
                <c:pt idx="984">
                  <c:v>206</c:v>
                </c:pt>
                <c:pt idx="985">
                  <c:v>206</c:v>
                </c:pt>
                <c:pt idx="986">
                  <c:v>210</c:v>
                </c:pt>
                <c:pt idx="987">
                  <c:v>209</c:v>
                </c:pt>
                <c:pt idx="988">
                  <c:v>208</c:v>
                </c:pt>
                <c:pt idx="989">
                  <c:v>207</c:v>
                </c:pt>
                <c:pt idx="990">
                  <c:v>209</c:v>
                </c:pt>
                <c:pt idx="991">
                  <c:v>207</c:v>
                </c:pt>
                <c:pt idx="992">
                  <c:v>207</c:v>
                </c:pt>
                <c:pt idx="993">
                  <c:v>211</c:v>
                </c:pt>
                <c:pt idx="994">
                  <c:v>207</c:v>
                </c:pt>
                <c:pt idx="995">
                  <c:v>205</c:v>
                </c:pt>
                <c:pt idx="996">
                  <c:v>202</c:v>
                </c:pt>
                <c:pt idx="997">
                  <c:v>205</c:v>
                </c:pt>
                <c:pt idx="998">
                  <c:v>202</c:v>
                </c:pt>
                <c:pt idx="999">
                  <c:v>202</c:v>
                </c:pt>
                <c:pt idx="1000">
                  <c:v>204</c:v>
                </c:pt>
                <c:pt idx="1001">
                  <c:v>215</c:v>
                </c:pt>
                <c:pt idx="1002">
                  <c:v>213</c:v>
                </c:pt>
                <c:pt idx="1003">
                  <c:v>205</c:v>
                </c:pt>
                <c:pt idx="1004">
                  <c:v>204</c:v>
                </c:pt>
                <c:pt idx="1005">
                  <c:v>195</c:v>
                </c:pt>
                <c:pt idx="1006">
                  <c:v>195</c:v>
                </c:pt>
                <c:pt idx="1007">
                  <c:v>200</c:v>
                </c:pt>
                <c:pt idx="1008">
                  <c:v>198</c:v>
                </c:pt>
                <c:pt idx="1009">
                  <c:v>196</c:v>
                </c:pt>
                <c:pt idx="1010">
                  <c:v>200</c:v>
                </c:pt>
                <c:pt idx="1011">
                  <c:v>205</c:v>
                </c:pt>
                <c:pt idx="1012">
                  <c:v>197</c:v>
                </c:pt>
                <c:pt idx="1013">
                  <c:v>195</c:v>
                </c:pt>
                <c:pt idx="1014">
                  <c:v>206</c:v>
                </c:pt>
                <c:pt idx="1015">
                  <c:v>216</c:v>
                </c:pt>
                <c:pt idx="1016">
                  <c:v>216</c:v>
                </c:pt>
                <c:pt idx="1017">
                  <c:v>213</c:v>
                </c:pt>
                <c:pt idx="1018">
                  <c:v>209</c:v>
                </c:pt>
                <c:pt idx="1019">
                  <c:v>200</c:v>
                </c:pt>
                <c:pt idx="1020">
                  <c:v>200</c:v>
                </c:pt>
                <c:pt idx="1021">
                  <c:v>211</c:v>
                </c:pt>
                <c:pt idx="1022">
                  <c:v>211</c:v>
                </c:pt>
                <c:pt idx="1023">
                  <c:v>210</c:v>
                </c:pt>
                <c:pt idx="1024">
                  <c:v>209</c:v>
                </c:pt>
                <c:pt idx="1025">
                  <c:v>211</c:v>
                </c:pt>
                <c:pt idx="1026">
                  <c:v>204</c:v>
                </c:pt>
                <c:pt idx="1027">
                  <c:v>204</c:v>
                </c:pt>
                <c:pt idx="1028">
                  <c:v>206</c:v>
                </c:pt>
                <c:pt idx="1029">
                  <c:v>206</c:v>
                </c:pt>
                <c:pt idx="1030">
                  <c:v>207</c:v>
                </c:pt>
                <c:pt idx="1031">
                  <c:v>206</c:v>
                </c:pt>
                <c:pt idx="1032">
                  <c:v>202</c:v>
                </c:pt>
                <c:pt idx="1033">
                  <c:v>199</c:v>
                </c:pt>
                <c:pt idx="1034">
                  <c:v>199</c:v>
                </c:pt>
                <c:pt idx="1035">
                  <c:v>202</c:v>
                </c:pt>
                <c:pt idx="1036">
                  <c:v>204</c:v>
                </c:pt>
                <c:pt idx="1037">
                  <c:v>206</c:v>
                </c:pt>
                <c:pt idx="1038">
                  <c:v>203</c:v>
                </c:pt>
                <c:pt idx="1039">
                  <c:v>201</c:v>
                </c:pt>
                <c:pt idx="1040">
                  <c:v>191</c:v>
                </c:pt>
                <c:pt idx="1041">
                  <c:v>190</c:v>
                </c:pt>
                <c:pt idx="1042">
                  <c:v>201</c:v>
                </c:pt>
                <c:pt idx="1043">
                  <c:v>198</c:v>
                </c:pt>
                <c:pt idx="1044">
                  <c:v>196</c:v>
                </c:pt>
                <c:pt idx="1045">
                  <c:v>195</c:v>
                </c:pt>
                <c:pt idx="1046">
                  <c:v>191</c:v>
                </c:pt>
                <c:pt idx="1047">
                  <c:v>185</c:v>
                </c:pt>
                <c:pt idx="1048">
                  <c:v>185</c:v>
                </c:pt>
                <c:pt idx="1049">
                  <c:v>194</c:v>
                </c:pt>
                <c:pt idx="1050">
                  <c:v>189</c:v>
                </c:pt>
                <c:pt idx="1051">
                  <c:v>187</c:v>
                </c:pt>
                <c:pt idx="1052">
                  <c:v>188</c:v>
                </c:pt>
                <c:pt idx="1053">
                  <c:v>191</c:v>
                </c:pt>
                <c:pt idx="1054">
                  <c:v>189</c:v>
                </c:pt>
                <c:pt idx="1055">
                  <c:v>189</c:v>
                </c:pt>
                <c:pt idx="1056">
                  <c:v>193</c:v>
                </c:pt>
                <c:pt idx="1057">
                  <c:v>193</c:v>
                </c:pt>
                <c:pt idx="1058">
                  <c:v>193</c:v>
                </c:pt>
                <c:pt idx="1059">
                  <c:v>196</c:v>
                </c:pt>
                <c:pt idx="1060">
                  <c:v>190</c:v>
                </c:pt>
                <c:pt idx="1061">
                  <c:v>187</c:v>
                </c:pt>
                <c:pt idx="1062">
                  <c:v>187</c:v>
                </c:pt>
                <c:pt idx="1063">
                  <c:v>192</c:v>
                </c:pt>
                <c:pt idx="1064">
                  <c:v>193</c:v>
                </c:pt>
                <c:pt idx="1065">
                  <c:v>195</c:v>
                </c:pt>
                <c:pt idx="1066">
                  <c:v>194</c:v>
                </c:pt>
                <c:pt idx="1067">
                  <c:v>187</c:v>
                </c:pt>
                <c:pt idx="1068">
                  <c:v>177</c:v>
                </c:pt>
                <c:pt idx="1069">
                  <c:v>177</c:v>
                </c:pt>
                <c:pt idx="1070">
                  <c:v>189</c:v>
                </c:pt>
                <c:pt idx="1071">
                  <c:v>188</c:v>
                </c:pt>
                <c:pt idx="1072">
                  <c:v>191</c:v>
                </c:pt>
                <c:pt idx="1073">
                  <c:v>190</c:v>
                </c:pt>
                <c:pt idx="1074">
                  <c:v>194</c:v>
                </c:pt>
                <c:pt idx="1075">
                  <c:v>189</c:v>
                </c:pt>
                <c:pt idx="1076">
                  <c:v>186</c:v>
                </c:pt>
                <c:pt idx="1077">
                  <c:v>192</c:v>
                </c:pt>
                <c:pt idx="1078">
                  <c:v>193</c:v>
                </c:pt>
                <c:pt idx="1079">
                  <c:v>191</c:v>
                </c:pt>
                <c:pt idx="1080">
                  <c:v>187</c:v>
                </c:pt>
                <c:pt idx="1081">
                  <c:v>186</c:v>
                </c:pt>
                <c:pt idx="1082">
                  <c:v>180</c:v>
                </c:pt>
                <c:pt idx="1083">
                  <c:v>179</c:v>
                </c:pt>
                <c:pt idx="1084">
                  <c:v>185</c:v>
                </c:pt>
                <c:pt idx="1085">
                  <c:v>193</c:v>
                </c:pt>
                <c:pt idx="1086">
                  <c:v>194</c:v>
                </c:pt>
                <c:pt idx="1087">
                  <c:v>199</c:v>
                </c:pt>
                <c:pt idx="1088">
                  <c:v>194</c:v>
                </c:pt>
                <c:pt idx="1089">
                  <c:v>189</c:v>
                </c:pt>
                <c:pt idx="1090">
                  <c:v>189</c:v>
                </c:pt>
                <c:pt idx="1091">
                  <c:v>189</c:v>
                </c:pt>
                <c:pt idx="1092">
                  <c:v>193</c:v>
                </c:pt>
                <c:pt idx="1093">
                  <c:v>201</c:v>
                </c:pt>
                <c:pt idx="1094">
                  <c:v>198</c:v>
                </c:pt>
                <c:pt idx="1095">
                  <c:v>197</c:v>
                </c:pt>
                <c:pt idx="1096">
                  <c:v>196</c:v>
                </c:pt>
                <c:pt idx="1097">
                  <c:v>195</c:v>
                </c:pt>
                <c:pt idx="1098">
                  <c:v>198</c:v>
                </c:pt>
                <c:pt idx="1099">
                  <c:v>196</c:v>
                </c:pt>
                <c:pt idx="1100">
                  <c:v>195</c:v>
                </c:pt>
                <c:pt idx="1101">
                  <c:v>204</c:v>
                </c:pt>
                <c:pt idx="1102">
                  <c:v>204</c:v>
                </c:pt>
                <c:pt idx="1103">
                  <c:v>201</c:v>
                </c:pt>
                <c:pt idx="1104">
                  <c:v>199</c:v>
                </c:pt>
                <c:pt idx="1105">
                  <c:v>213</c:v>
                </c:pt>
                <c:pt idx="1106">
                  <c:v>212</c:v>
                </c:pt>
                <c:pt idx="1107">
                  <c:v>216</c:v>
                </c:pt>
                <c:pt idx="1108">
                  <c:v>221</c:v>
                </c:pt>
                <c:pt idx="1109">
                  <c:v>216</c:v>
                </c:pt>
                <c:pt idx="1110">
                  <c:v>213</c:v>
                </c:pt>
                <c:pt idx="1111">
                  <c:v>210</c:v>
                </c:pt>
                <c:pt idx="1112">
                  <c:v>211</c:v>
                </c:pt>
                <c:pt idx="1113">
                  <c:v>209</c:v>
                </c:pt>
                <c:pt idx="1114">
                  <c:v>221</c:v>
                </c:pt>
                <c:pt idx="1115">
                  <c:v>218</c:v>
                </c:pt>
                <c:pt idx="1116">
                  <c:v>223</c:v>
                </c:pt>
                <c:pt idx="1117">
                  <c:v>218</c:v>
                </c:pt>
                <c:pt idx="1118">
                  <c:v>216</c:v>
                </c:pt>
                <c:pt idx="1119">
                  <c:v>218</c:v>
                </c:pt>
                <c:pt idx="1120">
                  <c:v>218</c:v>
                </c:pt>
                <c:pt idx="1121">
                  <c:v>217</c:v>
                </c:pt>
                <c:pt idx="1122">
                  <c:v>218</c:v>
                </c:pt>
                <c:pt idx="1123">
                  <c:v>237</c:v>
                </c:pt>
                <c:pt idx="1124">
                  <c:v>230</c:v>
                </c:pt>
                <c:pt idx="1125">
                  <c:v>230</c:v>
                </c:pt>
                <c:pt idx="1126">
                  <c:v>230</c:v>
                </c:pt>
                <c:pt idx="1127">
                  <c:v>240</c:v>
                </c:pt>
                <c:pt idx="1128">
                  <c:v>239</c:v>
                </c:pt>
                <c:pt idx="1129">
                  <c:v>244</c:v>
                </c:pt>
                <c:pt idx="1130">
                  <c:v>243</c:v>
                </c:pt>
                <c:pt idx="1131">
                  <c:v>237</c:v>
                </c:pt>
                <c:pt idx="1132">
                  <c:v>235</c:v>
                </c:pt>
                <c:pt idx="1133">
                  <c:v>243</c:v>
                </c:pt>
                <c:pt idx="1134">
                  <c:v>243</c:v>
                </c:pt>
                <c:pt idx="1135">
                  <c:v>242</c:v>
                </c:pt>
                <c:pt idx="1136">
                  <c:v>241</c:v>
                </c:pt>
                <c:pt idx="1137">
                  <c:v>242</c:v>
                </c:pt>
                <c:pt idx="1138">
                  <c:v>228</c:v>
                </c:pt>
                <c:pt idx="1139">
                  <c:v>222</c:v>
                </c:pt>
                <c:pt idx="1140">
                  <c:v>218</c:v>
                </c:pt>
                <c:pt idx="1141">
                  <c:v>217</c:v>
                </c:pt>
                <c:pt idx="1142">
                  <c:v>218</c:v>
                </c:pt>
                <c:pt idx="1143">
                  <c:v>224</c:v>
                </c:pt>
                <c:pt idx="1144">
                  <c:v>215</c:v>
                </c:pt>
                <c:pt idx="1145">
                  <c:v>209</c:v>
                </c:pt>
                <c:pt idx="1146">
                  <c:v>208</c:v>
                </c:pt>
                <c:pt idx="1147">
                  <c:v>216</c:v>
                </c:pt>
                <c:pt idx="1148">
                  <c:v>223</c:v>
                </c:pt>
                <c:pt idx="1149">
                  <c:v>215</c:v>
                </c:pt>
                <c:pt idx="1150">
                  <c:v>213</c:v>
                </c:pt>
                <c:pt idx="1151">
                  <c:v>213</c:v>
                </c:pt>
                <c:pt idx="1152">
                  <c:v>191</c:v>
                </c:pt>
                <c:pt idx="1153">
                  <c:v>190</c:v>
                </c:pt>
                <c:pt idx="1154">
                  <c:v>209</c:v>
                </c:pt>
                <c:pt idx="1155">
                  <c:v>207</c:v>
                </c:pt>
                <c:pt idx="1156">
                  <c:v>224</c:v>
                </c:pt>
                <c:pt idx="1157">
                  <c:v>223</c:v>
                </c:pt>
                <c:pt idx="1158">
                  <c:v>219</c:v>
                </c:pt>
                <c:pt idx="1159">
                  <c:v>205</c:v>
                </c:pt>
                <c:pt idx="1160">
                  <c:v>204</c:v>
                </c:pt>
                <c:pt idx="1161">
                  <c:v>222</c:v>
                </c:pt>
                <c:pt idx="1162">
                  <c:v>225</c:v>
                </c:pt>
                <c:pt idx="1163">
                  <c:v>222</c:v>
                </c:pt>
                <c:pt idx="1164">
                  <c:v>219</c:v>
                </c:pt>
                <c:pt idx="1165">
                  <c:v>213</c:v>
                </c:pt>
                <c:pt idx="1166">
                  <c:v>200</c:v>
                </c:pt>
                <c:pt idx="1167">
                  <c:v>200</c:v>
                </c:pt>
                <c:pt idx="1168">
                  <c:v>217</c:v>
                </c:pt>
                <c:pt idx="1169">
                  <c:v>212</c:v>
                </c:pt>
                <c:pt idx="1170">
                  <c:v>210</c:v>
                </c:pt>
                <c:pt idx="1171">
                  <c:v>211</c:v>
                </c:pt>
                <c:pt idx="1172">
                  <c:v>214</c:v>
                </c:pt>
                <c:pt idx="1173">
                  <c:v>208</c:v>
                </c:pt>
                <c:pt idx="1174">
                  <c:v>208</c:v>
                </c:pt>
                <c:pt idx="1175">
                  <c:v>224</c:v>
                </c:pt>
                <c:pt idx="1176">
                  <c:v>221</c:v>
                </c:pt>
                <c:pt idx="1177">
                  <c:v>215</c:v>
                </c:pt>
                <c:pt idx="1178">
                  <c:v>213</c:v>
                </c:pt>
                <c:pt idx="1179">
                  <c:v>210</c:v>
                </c:pt>
                <c:pt idx="1180">
                  <c:v>207</c:v>
                </c:pt>
                <c:pt idx="1181">
                  <c:v>205</c:v>
                </c:pt>
                <c:pt idx="1182">
                  <c:v>215</c:v>
                </c:pt>
                <c:pt idx="1183">
                  <c:v>220</c:v>
                </c:pt>
                <c:pt idx="1184">
                  <c:v>210</c:v>
                </c:pt>
                <c:pt idx="1185">
                  <c:v>213</c:v>
                </c:pt>
                <c:pt idx="1186">
                  <c:v>213</c:v>
                </c:pt>
                <c:pt idx="1187">
                  <c:v>208</c:v>
                </c:pt>
                <c:pt idx="1188">
                  <c:v>208</c:v>
                </c:pt>
                <c:pt idx="1189">
                  <c:v>208</c:v>
                </c:pt>
                <c:pt idx="1190">
                  <c:v>222</c:v>
                </c:pt>
                <c:pt idx="1191">
                  <c:v>223</c:v>
                </c:pt>
                <c:pt idx="1192">
                  <c:v>224</c:v>
                </c:pt>
                <c:pt idx="1193">
                  <c:v>223</c:v>
                </c:pt>
                <c:pt idx="1194">
                  <c:v>204</c:v>
                </c:pt>
                <c:pt idx="1195">
                  <c:v>199</c:v>
                </c:pt>
                <c:pt idx="1196">
                  <c:v>200</c:v>
                </c:pt>
                <c:pt idx="1197">
                  <c:v>211</c:v>
                </c:pt>
                <c:pt idx="1198">
                  <c:v>216</c:v>
                </c:pt>
                <c:pt idx="1199">
                  <c:v>213</c:v>
                </c:pt>
                <c:pt idx="1200">
                  <c:v>214</c:v>
                </c:pt>
                <c:pt idx="1201">
                  <c:v>206</c:v>
                </c:pt>
                <c:pt idx="1202">
                  <c:v>206</c:v>
                </c:pt>
                <c:pt idx="1203">
                  <c:v>209</c:v>
                </c:pt>
                <c:pt idx="1204">
                  <c:v>200</c:v>
                </c:pt>
                <c:pt idx="1205">
                  <c:v>203</c:v>
                </c:pt>
                <c:pt idx="1206">
                  <c:v>210</c:v>
                </c:pt>
                <c:pt idx="1207">
                  <c:v>212</c:v>
                </c:pt>
                <c:pt idx="1208">
                  <c:v>206</c:v>
                </c:pt>
                <c:pt idx="1209">
                  <c:v>204</c:v>
                </c:pt>
                <c:pt idx="1210">
                  <c:v>211</c:v>
                </c:pt>
                <c:pt idx="1211">
                  <c:v>207</c:v>
                </c:pt>
                <c:pt idx="1212">
                  <c:v>208</c:v>
                </c:pt>
                <c:pt idx="1213">
                  <c:v>229</c:v>
                </c:pt>
                <c:pt idx="1214">
                  <c:v>212</c:v>
                </c:pt>
                <c:pt idx="1215">
                  <c:v>205</c:v>
                </c:pt>
                <c:pt idx="1216">
                  <c:v>205</c:v>
                </c:pt>
                <c:pt idx="1217">
                  <c:v>214</c:v>
                </c:pt>
                <c:pt idx="1218">
                  <c:v>234</c:v>
                </c:pt>
                <c:pt idx="1219">
                  <c:v>223</c:v>
                </c:pt>
                <c:pt idx="1220">
                  <c:v>209</c:v>
                </c:pt>
                <c:pt idx="1221">
                  <c:v>209</c:v>
                </c:pt>
                <c:pt idx="1222">
                  <c:v>207</c:v>
                </c:pt>
                <c:pt idx="1223">
                  <c:v>203</c:v>
                </c:pt>
                <c:pt idx="1224">
                  <c:v>221</c:v>
                </c:pt>
                <c:pt idx="1225">
                  <c:v>218</c:v>
                </c:pt>
                <c:pt idx="1226">
                  <c:v>214</c:v>
                </c:pt>
                <c:pt idx="1227">
                  <c:v>228</c:v>
                </c:pt>
                <c:pt idx="1228">
                  <c:v>228</c:v>
                </c:pt>
                <c:pt idx="1229">
                  <c:v>215</c:v>
                </c:pt>
                <c:pt idx="1230">
                  <c:v>211</c:v>
                </c:pt>
                <c:pt idx="1231">
                  <c:v>228</c:v>
                </c:pt>
                <c:pt idx="1232">
                  <c:v>220</c:v>
                </c:pt>
                <c:pt idx="1233">
                  <c:v>226</c:v>
                </c:pt>
                <c:pt idx="1234">
                  <c:v>228</c:v>
                </c:pt>
                <c:pt idx="1235">
                  <c:v>223</c:v>
                </c:pt>
                <c:pt idx="1236">
                  <c:v>219</c:v>
                </c:pt>
                <c:pt idx="1237">
                  <c:v>217</c:v>
                </c:pt>
                <c:pt idx="1238">
                  <c:v>238</c:v>
                </c:pt>
                <c:pt idx="1239">
                  <c:v>244</c:v>
                </c:pt>
                <c:pt idx="1240">
                  <c:v>240</c:v>
                </c:pt>
                <c:pt idx="1241">
                  <c:v>240</c:v>
                </c:pt>
                <c:pt idx="1242">
                  <c:v>245</c:v>
                </c:pt>
                <c:pt idx="1243">
                  <c:v>229</c:v>
                </c:pt>
                <c:pt idx="1244">
                  <c:v>228</c:v>
                </c:pt>
                <c:pt idx="1245">
                  <c:v>235</c:v>
                </c:pt>
                <c:pt idx="1246">
                  <c:v>257</c:v>
                </c:pt>
                <c:pt idx="1247">
                  <c:v>259</c:v>
                </c:pt>
                <c:pt idx="1248">
                  <c:v>263</c:v>
                </c:pt>
                <c:pt idx="1249">
                  <c:v>272</c:v>
                </c:pt>
                <c:pt idx="1250">
                  <c:v>252</c:v>
                </c:pt>
                <c:pt idx="1251">
                  <c:v>250</c:v>
                </c:pt>
                <c:pt idx="1252">
                  <c:v>259</c:v>
                </c:pt>
                <c:pt idx="1253">
                  <c:v>267</c:v>
                </c:pt>
                <c:pt idx="1254">
                  <c:v>270</c:v>
                </c:pt>
                <c:pt idx="1255">
                  <c:v>281</c:v>
                </c:pt>
                <c:pt idx="1256">
                  <c:v>270</c:v>
                </c:pt>
                <c:pt idx="1257">
                  <c:v>249</c:v>
                </c:pt>
                <c:pt idx="1258">
                  <c:v>248</c:v>
                </c:pt>
                <c:pt idx="1259">
                  <c:v>274</c:v>
                </c:pt>
                <c:pt idx="1260">
                  <c:v>276</c:v>
                </c:pt>
                <c:pt idx="1261">
                  <c:v>283</c:v>
                </c:pt>
                <c:pt idx="1262">
                  <c:v>280</c:v>
                </c:pt>
                <c:pt idx="1263">
                  <c:v>282</c:v>
                </c:pt>
                <c:pt idx="1264">
                  <c:v>265</c:v>
                </c:pt>
                <c:pt idx="1265">
                  <c:v>255</c:v>
                </c:pt>
                <c:pt idx="1266">
                  <c:v>272</c:v>
                </c:pt>
                <c:pt idx="1267">
                  <c:v>275</c:v>
                </c:pt>
                <c:pt idx="1268">
                  <c:v>270</c:v>
                </c:pt>
                <c:pt idx="1269">
                  <c:v>259</c:v>
                </c:pt>
                <c:pt idx="1270">
                  <c:v>259</c:v>
                </c:pt>
                <c:pt idx="1271">
                  <c:v>259</c:v>
                </c:pt>
                <c:pt idx="1272">
                  <c:v>256</c:v>
                </c:pt>
                <c:pt idx="1273">
                  <c:v>262</c:v>
                </c:pt>
                <c:pt idx="1274">
                  <c:v>266</c:v>
                </c:pt>
                <c:pt idx="1275">
                  <c:v>269</c:v>
                </c:pt>
                <c:pt idx="1276">
                  <c:v>268</c:v>
                </c:pt>
                <c:pt idx="1277">
                  <c:v>269</c:v>
                </c:pt>
                <c:pt idx="1278">
                  <c:v>261</c:v>
                </c:pt>
                <c:pt idx="1279">
                  <c:v>259</c:v>
                </c:pt>
                <c:pt idx="1280">
                  <c:v>276</c:v>
                </c:pt>
                <c:pt idx="1281">
                  <c:v>269</c:v>
                </c:pt>
                <c:pt idx="1282">
                  <c:v>265</c:v>
                </c:pt>
                <c:pt idx="1283">
                  <c:v>267</c:v>
                </c:pt>
                <c:pt idx="1284">
                  <c:v>271</c:v>
                </c:pt>
                <c:pt idx="1285">
                  <c:v>265</c:v>
                </c:pt>
                <c:pt idx="1286">
                  <c:v>260</c:v>
                </c:pt>
                <c:pt idx="1287">
                  <c:v>269</c:v>
                </c:pt>
                <c:pt idx="1288">
                  <c:v>275</c:v>
                </c:pt>
                <c:pt idx="1289">
                  <c:v>277</c:v>
                </c:pt>
                <c:pt idx="1290">
                  <c:v>282</c:v>
                </c:pt>
                <c:pt idx="1291">
                  <c:v>275</c:v>
                </c:pt>
                <c:pt idx="1292">
                  <c:v>272</c:v>
                </c:pt>
                <c:pt idx="1293">
                  <c:v>270</c:v>
                </c:pt>
                <c:pt idx="1294">
                  <c:v>282</c:v>
                </c:pt>
                <c:pt idx="1295">
                  <c:v>278</c:v>
                </c:pt>
                <c:pt idx="1296">
                  <c:v>283</c:v>
                </c:pt>
                <c:pt idx="1297">
                  <c:v>287</c:v>
                </c:pt>
                <c:pt idx="1298">
                  <c:v>275</c:v>
                </c:pt>
                <c:pt idx="1299">
                  <c:v>273</c:v>
                </c:pt>
                <c:pt idx="1300">
                  <c:v>273</c:v>
                </c:pt>
                <c:pt idx="1301">
                  <c:v>273</c:v>
                </c:pt>
                <c:pt idx="1302">
                  <c:v>279</c:v>
                </c:pt>
                <c:pt idx="1303">
                  <c:v>279</c:v>
                </c:pt>
                <c:pt idx="1304">
                  <c:v>274</c:v>
                </c:pt>
                <c:pt idx="1305">
                  <c:v>276</c:v>
                </c:pt>
                <c:pt idx="1306">
                  <c:v>273</c:v>
                </c:pt>
                <c:pt idx="1307">
                  <c:v>273</c:v>
                </c:pt>
                <c:pt idx="1308">
                  <c:v>273</c:v>
                </c:pt>
                <c:pt idx="1309">
                  <c:v>284</c:v>
                </c:pt>
                <c:pt idx="1310">
                  <c:v>286</c:v>
                </c:pt>
                <c:pt idx="1311">
                  <c:v>287</c:v>
                </c:pt>
                <c:pt idx="1312">
                  <c:v>287</c:v>
                </c:pt>
                <c:pt idx="1313">
                  <c:v>278</c:v>
                </c:pt>
                <c:pt idx="1314">
                  <c:v>272</c:v>
                </c:pt>
                <c:pt idx="1315">
                  <c:v>292</c:v>
                </c:pt>
                <c:pt idx="1316">
                  <c:v>289</c:v>
                </c:pt>
                <c:pt idx="1317">
                  <c:v>289</c:v>
                </c:pt>
                <c:pt idx="1318">
                  <c:v>284</c:v>
                </c:pt>
                <c:pt idx="1319">
                  <c:v>295</c:v>
                </c:pt>
                <c:pt idx="1320">
                  <c:v>282</c:v>
                </c:pt>
                <c:pt idx="1321">
                  <c:v>279</c:v>
                </c:pt>
                <c:pt idx="1322">
                  <c:v>282</c:v>
                </c:pt>
                <c:pt idx="1323">
                  <c:v>294</c:v>
                </c:pt>
                <c:pt idx="1324">
                  <c:v>295</c:v>
                </c:pt>
                <c:pt idx="1325">
                  <c:v>299</c:v>
                </c:pt>
                <c:pt idx="1326">
                  <c:v>293</c:v>
                </c:pt>
                <c:pt idx="1327">
                  <c:v>279</c:v>
                </c:pt>
                <c:pt idx="1328">
                  <c:v>276</c:v>
                </c:pt>
                <c:pt idx="1329">
                  <c:v>289</c:v>
                </c:pt>
                <c:pt idx="1330">
                  <c:v>293</c:v>
                </c:pt>
                <c:pt idx="1331">
                  <c:v>295</c:v>
                </c:pt>
                <c:pt idx="1332">
                  <c:v>289</c:v>
                </c:pt>
                <c:pt idx="1333">
                  <c:v>286</c:v>
                </c:pt>
                <c:pt idx="1334">
                  <c:v>282</c:v>
                </c:pt>
                <c:pt idx="1335">
                  <c:v>280</c:v>
                </c:pt>
                <c:pt idx="1336">
                  <c:v>285</c:v>
                </c:pt>
                <c:pt idx="1337">
                  <c:v>283</c:v>
                </c:pt>
                <c:pt idx="1338">
                  <c:v>300</c:v>
                </c:pt>
                <c:pt idx="1339">
                  <c:v>297</c:v>
                </c:pt>
                <c:pt idx="1340">
                  <c:v>296</c:v>
                </c:pt>
                <c:pt idx="1341">
                  <c:v>293</c:v>
                </c:pt>
                <c:pt idx="1342">
                  <c:v>290</c:v>
                </c:pt>
                <c:pt idx="1343">
                  <c:v>304</c:v>
                </c:pt>
                <c:pt idx="1344">
                  <c:v>304</c:v>
                </c:pt>
                <c:pt idx="1345">
                  <c:v>302</c:v>
                </c:pt>
                <c:pt idx="1346">
                  <c:v>303</c:v>
                </c:pt>
                <c:pt idx="1347">
                  <c:v>305</c:v>
                </c:pt>
                <c:pt idx="1348">
                  <c:v>295</c:v>
                </c:pt>
                <c:pt idx="1349">
                  <c:v>284</c:v>
                </c:pt>
                <c:pt idx="1350">
                  <c:v>296</c:v>
                </c:pt>
                <c:pt idx="1351">
                  <c:v>298</c:v>
                </c:pt>
                <c:pt idx="1352">
                  <c:v>299</c:v>
                </c:pt>
                <c:pt idx="1353">
                  <c:v>304</c:v>
                </c:pt>
                <c:pt idx="1354">
                  <c:v>301</c:v>
                </c:pt>
                <c:pt idx="1355">
                  <c:v>292</c:v>
                </c:pt>
                <c:pt idx="1356">
                  <c:v>291</c:v>
                </c:pt>
                <c:pt idx="1357">
                  <c:v>295</c:v>
                </c:pt>
                <c:pt idx="1358">
                  <c:v>297</c:v>
                </c:pt>
                <c:pt idx="1359">
                  <c:v>295</c:v>
                </c:pt>
                <c:pt idx="1360">
                  <c:v>298</c:v>
                </c:pt>
                <c:pt idx="1361">
                  <c:v>297</c:v>
                </c:pt>
                <c:pt idx="1362">
                  <c:v>288</c:v>
                </c:pt>
                <c:pt idx="1363">
                  <c:v>282</c:v>
                </c:pt>
                <c:pt idx="1364">
                  <c:v>296</c:v>
                </c:pt>
                <c:pt idx="1365">
                  <c:v>292</c:v>
                </c:pt>
                <c:pt idx="1366">
                  <c:v>283</c:v>
                </c:pt>
                <c:pt idx="1367">
                  <c:v>258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43-45E4-B3BC-B2E08DF78510}"/>
            </c:ext>
          </c:extLst>
        </c:ser>
        <c:ser>
          <c:idx val="1"/>
          <c:order val="1"/>
          <c:tx>
            <c:v>OOS Events</c:v>
          </c:tx>
          <c:invertIfNegative val="0"/>
          <c:cat>
            <c:numRef>
              <c:f>Sheet1!$A$6:$A$1373</c:f>
              <c:numCache>
                <c:formatCode>[$-409]d\-mmm\-yy;@</c:formatCode>
                <c:ptCount val="1368"/>
                <c:pt idx="0">
                  <c:v>41429.333333333336</c:v>
                </c:pt>
                <c:pt idx="1">
                  <c:v>41430.333333333336</c:v>
                </c:pt>
                <c:pt idx="2">
                  <c:v>41431.333333333336</c:v>
                </c:pt>
                <c:pt idx="3">
                  <c:v>41432.333333333336</c:v>
                </c:pt>
                <c:pt idx="4">
                  <c:v>41433.333333333336</c:v>
                </c:pt>
                <c:pt idx="5">
                  <c:v>41434.333333333336</c:v>
                </c:pt>
                <c:pt idx="6">
                  <c:v>41435.333333333336</c:v>
                </c:pt>
                <c:pt idx="7">
                  <c:v>41436.333333333336</c:v>
                </c:pt>
                <c:pt idx="8">
                  <c:v>41437.333333333336</c:v>
                </c:pt>
                <c:pt idx="9">
                  <c:v>41438.333333333336</c:v>
                </c:pt>
                <c:pt idx="10">
                  <c:v>41439.333333333336</c:v>
                </c:pt>
                <c:pt idx="11">
                  <c:v>41440.333333333336</c:v>
                </c:pt>
                <c:pt idx="12">
                  <c:v>41441.333333333336</c:v>
                </c:pt>
                <c:pt idx="13">
                  <c:v>41442.333333333336</c:v>
                </c:pt>
                <c:pt idx="14">
                  <c:v>41443.333333333336</c:v>
                </c:pt>
                <c:pt idx="15">
                  <c:v>41444.333333333336</c:v>
                </c:pt>
                <c:pt idx="16">
                  <c:v>41445.333333333336</c:v>
                </c:pt>
                <c:pt idx="17">
                  <c:v>41446.333333333336</c:v>
                </c:pt>
                <c:pt idx="18">
                  <c:v>41447.333333333336</c:v>
                </c:pt>
                <c:pt idx="19">
                  <c:v>41448.333333333336</c:v>
                </c:pt>
                <c:pt idx="20">
                  <c:v>41449.333333333336</c:v>
                </c:pt>
                <c:pt idx="21">
                  <c:v>41450.333333333336</c:v>
                </c:pt>
                <c:pt idx="22">
                  <c:v>41451.333333333336</c:v>
                </c:pt>
                <c:pt idx="23">
                  <c:v>41452.333333333336</c:v>
                </c:pt>
                <c:pt idx="24">
                  <c:v>41453.333333333336</c:v>
                </c:pt>
                <c:pt idx="25">
                  <c:v>41454.333333333336</c:v>
                </c:pt>
                <c:pt idx="26">
                  <c:v>41455.333333333336</c:v>
                </c:pt>
                <c:pt idx="27">
                  <c:v>41456.333333333336</c:v>
                </c:pt>
                <c:pt idx="28">
                  <c:v>41457.333333333336</c:v>
                </c:pt>
                <c:pt idx="29">
                  <c:v>41458.333333333336</c:v>
                </c:pt>
                <c:pt idx="30">
                  <c:v>41459.333333333336</c:v>
                </c:pt>
                <c:pt idx="31">
                  <c:v>41460.333333333336</c:v>
                </c:pt>
                <c:pt idx="32">
                  <c:v>41461.333333333336</c:v>
                </c:pt>
                <c:pt idx="33">
                  <c:v>41462.333333333336</c:v>
                </c:pt>
                <c:pt idx="34">
                  <c:v>41463.333333333336</c:v>
                </c:pt>
                <c:pt idx="35">
                  <c:v>41464.333333333336</c:v>
                </c:pt>
                <c:pt idx="36">
                  <c:v>41465.333333333336</c:v>
                </c:pt>
                <c:pt idx="37">
                  <c:v>41466.333333333336</c:v>
                </c:pt>
                <c:pt idx="38">
                  <c:v>41467.333333333336</c:v>
                </c:pt>
                <c:pt idx="39">
                  <c:v>41468.333333333336</c:v>
                </c:pt>
                <c:pt idx="40">
                  <c:v>41469.333333333336</c:v>
                </c:pt>
                <c:pt idx="41">
                  <c:v>41470.333333333336</c:v>
                </c:pt>
                <c:pt idx="42">
                  <c:v>41471.333333333336</c:v>
                </c:pt>
                <c:pt idx="43">
                  <c:v>41472.333333333336</c:v>
                </c:pt>
                <c:pt idx="44">
                  <c:v>41473.333333333336</c:v>
                </c:pt>
                <c:pt idx="45">
                  <c:v>41474.333333333336</c:v>
                </c:pt>
                <c:pt idx="46">
                  <c:v>41475.333333333336</c:v>
                </c:pt>
                <c:pt idx="47">
                  <c:v>41476.333333333336</c:v>
                </c:pt>
                <c:pt idx="48">
                  <c:v>41477.333333333336</c:v>
                </c:pt>
                <c:pt idx="49">
                  <c:v>41478.333333333336</c:v>
                </c:pt>
                <c:pt idx="50">
                  <c:v>41479.333333333336</c:v>
                </c:pt>
                <c:pt idx="51">
                  <c:v>41480.333333333336</c:v>
                </c:pt>
                <c:pt idx="52">
                  <c:v>41481.333333333336</c:v>
                </c:pt>
                <c:pt idx="53">
                  <c:v>41482.333333333336</c:v>
                </c:pt>
                <c:pt idx="54">
                  <c:v>41483.333333333336</c:v>
                </c:pt>
                <c:pt idx="55">
                  <c:v>41484.333333333336</c:v>
                </c:pt>
                <c:pt idx="56">
                  <c:v>41485.333333333336</c:v>
                </c:pt>
                <c:pt idx="57">
                  <c:v>41486.333333333336</c:v>
                </c:pt>
                <c:pt idx="58">
                  <c:v>41487.333333333336</c:v>
                </c:pt>
                <c:pt idx="59">
                  <c:v>41488.333333333336</c:v>
                </c:pt>
                <c:pt idx="60">
                  <c:v>41489.333333333336</c:v>
                </c:pt>
                <c:pt idx="61">
                  <c:v>41490.333333333336</c:v>
                </c:pt>
                <c:pt idx="62">
                  <c:v>41491.333333333336</c:v>
                </c:pt>
                <c:pt idx="63">
                  <c:v>41492.333333333336</c:v>
                </c:pt>
                <c:pt idx="64">
                  <c:v>41493.333333333336</c:v>
                </c:pt>
                <c:pt idx="65">
                  <c:v>41494.333333333336</c:v>
                </c:pt>
                <c:pt idx="66">
                  <c:v>41495.333333333336</c:v>
                </c:pt>
                <c:pt idx="67">
                  <c:v>41496.333333333336</c:v>
                </c:pt>
                <c:pt idx="68">
                  <c:v>41497.333333333336</c:v>
                </c:pt>
                <c:pt idx="69">
                  <c:v>41498.333333333336</c:v>
                </c:pt>
                <c:pt idx="70">
                  <c:v>41499.333333333336</c:v>
                </c:pt>
                <c:pt idx="71">
                  <c:v>41500.333333333336</c:v>
                </c:pt>
                <c:pt idx="72">
                  <c:v>41501.333333333336</c:v>
                </c:pt>
                <c:pt idx="73">
                  <c:v>41502.333333333336</c:v>
                </c:pt>
                <c:pt idx="74">
                  <c:v>41503.333333333336</c:v>
                </c:pt>
                <c:pt idx="75">
                  <c:v>41504.333333333336</c:v>
                </c:pt>
                <c:pt idx="76">
                  <c:v>41505.333333333336</c:v>
                </c:pt>
                <c:pt idx="77">
                  <c:v>41506.333333333336</c:v>
                </c:pt>
                <c:pt idx="78">
                  <c:v>41507.333333333336</c:v>
                </c:pt>
                <c:pt idx="79">
                  <c:v>41508.333333333336</c:v>
                </c:pt>
                <c:pt idx="80">
                  <c:v>41509.333333333336</c:v>
                </c:pt>
                <c:pt idx="81">
                  <c:v>41510.333333333336</c:v>
                </c:pt>
                <c:pt idx="82">
                  <c:v>41511.333333333336</c:v>
                </c:pt>
                <c:pt idx="83">
                  <c:v>41512.333333333336</c:v>
                </c:pt>
                <c:pt idx="84">
                  <c:v>41513.333333333336</c:v>
                </c:pt>
                <c:pt idx="85">
                  <c:v>41514.333333333336</c:v>
                </c:pt>
                <c:pt idx="86">
                  <c:v>41515.333333333336</c:v>
                </c:pt>
                <c:pt idx="87">
                  <c:v>41516.333333333336</c:v>
                </c:pt>
                <c:pt idx="88">
                  <c:v>41517.333333333336</c:v>
                </c:pt>
                <c:pt idx="89">
                  <c:v>41518.333333333336</c:v>
                </c:pt>
                <c:pt idx="90">
                  <c:v>41519.333333333336</c:v>
                </c:pt>
                <c:pt idx="91">
                  <c:v>41520.333333333336</c:v>
                </c:pt>
                <c:pt idx="92">
                  <c:v>41521.333333333336</c:v>
                </c:pt>
                <c:pt idx="93">
                  <c:v>41522.333333333336</c:v>
                </c:pt>
                <c:pt idx="94">
                  <c:v>41523.333333333336</c:v>
                </c:pt>
                <c:pt idx="95">
                  <c:v>41524.333333333336</c:v>
                </c:pt>
                <c:pt idx="96">
                  <c:v>41525.333333333336</c:v>
                </c:pt>
                <c:pt idx="97">
                  <c:v>41526.333333333336</c:v>
                </c:pt>
                <c:pt idx="98">
                  <c:v>41527.333333333336</c:v>
                </c:pt>
                <c:pt idx="99">
                  <c:v>41528.333333333336</c:v>
                </c:pt>
                <c:pt idx="100">
                  <c:v>41529.333333333336</c:v>
                </c:pt>
                <c:pt idx="101">
                  <c:v>41530.333333333336</c:v>
                </c:pt>
                <c:pt idx="102">
                  <c:v>41531.333333333336</c:v>
                </c:pt>
                <c:pt idx="103">
                  <c:v>41532.333333333336</c:v>
                </c:pt>
                <c:pt idx="104">
                  <c:v>41533.333333333336</c:v>
                </c:pt>
                <c:pt idx="105">
                  <c:v>41534.333333333336</c:v>
                </c:pt>
                <c:pt idx="106">
                  <c:v>41535.333333333336</c:v>
                </c:pt>
                <c:pt idx="107">
                  <c:v>41536.333333333336</c:v>
                </c:pt>
                <c:pt idx="108">
                  <c:v>41537.333333333336</c:v>
                </c:pt>
                <c:pt idx="109">
                  <c:v>41538.333333333336</c:v>
                </c:pt>
                <c:pt idx="110">
                  <c:v>41539.333333333336</c:v>
                </c:pt>
                <c:pt idx="111">
                  <c:v>41540.333333333336</c:v>
                </c:pt>
                <c:pt idx="112">
                  <c:v>41541.333333333336</c:v>
                </c:pt>
                <c:pt idx="113">
                  <c:v>41542.333333333336</c:v>
                </c:pt>
                <c:pt idx="114">
                  <c:v>41543.333333333336</c:v>
                </c:pt>
                <c:pt idx="115">
                  <c:v>41544.333333333336</c:v>
                </c:pt>
                <c:pt idx="116">
                  <c:v>41545.333333333336</c:v>
                </c:pt>
                <c:pt idx="117">
                  <c:v>41546.333333333336</c:v>
                </c:pt>
                <c:pt idx="118">
                  <c:v>41547.333333333336</c:v>
                </c:pt>
                <c:pt idx="119">
                  <c:v>41548.333333333336</c:v>
                </c:pt>
                <c:pt idx="120">
                  <c:v>41549.333333333336</c:v>
                </c:pt>
                <c:pt idx="121">
                  <c:v>41550.333333333336</c:v>
                </c:pt>
                <c:pt idx="122">
                  <c:v>41551.333333333336</c:v>
                </c:pt>
                <c:pt idx="123">
                  <c:v>41552.333333333336</c:v>
                </c:pt>
                <c:pt idx="124">
                  <c:v>41553.333333333336</c:v>
                </c:pt>
                <c:pt idx="125">
                  <c:v>41554.333333333336</c:v>
                </c:pt>
                <c:pt idx="126">
                  <c:v>41555.333333333336</c:v>
                </c:pt>
                <c:pt idx="127">
                  <c:v>41556.333333333336</c:v>
                </c:pt>
                <c:pt idx="128">
                  <c:v>41557.333333333336</c:v>
                </c:pt>
                <c:pt idx="129">
                  <c:v>41558.333333333336</c:v>
                </c:pt>
                <c:pt idx="130">
                  <c:v>41559.333333333336</c:v>
                </c:pt>
                <c:pt idx="131">
                  <c:v>41560.333333333336</c:v>
                </c:pt>
                <c:pt idx="132">
                  <c:v>41561.333333333336</c:v>
                </c:pt>
                <c:pt idx="133">
                  <c:v>41562.333333333336</c:v>
                </c:pt>
                <c:pt idx="134">
                  <c:v>41563.333333333336</c:v>
                </c:pt>
                <c:pt idx="135">
                  <c:v>41564.333333333336</c:v>
                </c:pt>
                <c:pt idx="136">
                  <c:v>41565.333333333336</c:v>
                </c:pt>
                <c:pt idx="137">
                  <c:v>41566.333333333336</c:v>
                </c:pt>
                <c:pt idx="138">
                  <c:v>41567.333333333336</c:v>
                </c:pt>
                <c:pt idx="139">
                  <c:v>41568.333333333336</c:v>
                </c:pt>
                <c:pt idx="140">
                  <c:v>41569.333333333336</c:v>
                </c:pt>
                <c:pt idx="141">
                  <c:v>41570.333333333336</c:v>
                </c:pt>
                <c:pt idx="142">
                  <c:v>41571.333333333336</c:v>
                </c:pt>
                <c:pt idx="143">
                  <c:v>41572.333333333336</c:v>
                </c:pt>
                <c:pt idx="144">
                  <c:v>41573.333333333336</c:v>
                </c:pt>
                <c:pt idx="145">
                  <c:v>41574.333333333336</c:v>
                </c:pt>
                <c:pt idx="146">
                  <c:v>41575.333333333336</c:v>
                </c:pt>
                <c:pt idx="147">
                  <c:v>41576.333333333336</c:v>
                </c:pt>
                <c:pt idx="148">
                  <c:v>41577.333333333336</c:v>
                </c:pt>
                <c:pt idx="149">
                  <c:v>41578.333333333336</c:v>
                </c:pt>
                <c:pt idx="150">
                  <c:v>41579.333333333336</c:v>
                </c:pt>
                <c:pt idx="151">
                  <c:v>41580.333333333336</c:v>
                </c:pt>
                <c:pt idx="152">
                  <c:v>41581.333333333336</c:v>
                </c:pt>
                <c:pt idx="153">
                  <c:v>41582.333333333336</c:v>
                </c:pt>
                <c:pt idx="154">
                  <c:v>41583.333333333336</c:v>
                </c:pt>
                <c:pt idx="155">
                  <c:v>41584.333333333336</c:v>
                </c:pt>
                <c:pt idx="156">
                  <c:v>41585.333333333336</c:v>
                </c:pt>
                <c:pt idx="157">
                  <c:v>41586.333333333336</c:v>
                </c:pt>
                <c:pt idx="158">
                  <c:v>41587.333333333336</c:v>
                </c:pt>
                <c:pt idx="159">
                  <c:v>41588.333333333336</c:v>
                </c:pt>
                <c:pt idx="160">
                  <c:v>41589.333333333336</c:v>
                </c:pt>
                <c:pt idx="161">
                  <c:v>41590.333333333336</c:v>
                </c:pt>
                <c:pt idx="162">
                  <c:v>41591.333333333336</c:v>
                </c:pt>
                <c:pt idx="163">
                  <c:v>41592.333333333336</c:v>
                </c:pt>
                <c:pt idx="164">
                  <c:v>41593.333333333336</c:v>
                </c:pt>
                <c:pt idx="165">
                  <c:v>41594.333333333336</c:v>
                </c:pt>
                <c:pt idx="166">
                  <c:v>41595.333333333336</c:v>
                </c:pt>
                <c:pt idx="167">
                  <c:v>41596.333333333336</c:v>
                </c:pt>
                <c:pt idx="168">
                  <c:v>41597.333333333336</c:v>
                </c:pt>
                <c:pt idx="169">
                  <c:v>41598.333333333336</c:v>
                </c:pt>
                <c:pt idx="170">
                  <c:v>41599.333333333336</c:v>
                </c:pt>
                <c:pt idx="171">
                  <c:v>41600.333333333336</c:v>
                </c:pt>
                <c:pt idx="172">
                  <c:v>41601.333333333336</c:v>
                </c:pt>
                <c:pt idx="173">
                  <c:v>41602.333333333336</c:v>
                </c:pt>
                <c:pt idx="174">
                  <c:v>41603.333333333336</c:v>
                </c:pt>
                <c:pt idx="175">
                  <c:v>41604.333333333336</c:v>
                </c:pt>
                <c:pt idx="176">
                  <c:v>41605.333333333336</c:v>
                </c:pt>
                <c:pt idx="177">
                  <c:v>41606.333333333336</c:v>
                </c:pt>
                <c:pt idx="178">
                  <c:v>41607.333333333336</c:v>
                </c:pt>
                <c:pt idx="179">
                  <c:v>41608.333333333336</c:v>
                </c:pt>
                <c:pt idx="180">
                  <c:v>41609.333333333336</c:v>
                </c:pt>
                <c:pt idx="181">
                  <c:v>41610.333333333336</c:v>
                </c:pt>
                <c:pt idx="182">
                  <c:v>41611.333333333336</c:v>
                </c:pt>
                <c:pt idx="183">
                  <c:v>41612.333333333336</c:v>
                </c:pt>
                <c:pt idx="184">
                  <c:v>41613.333333333336</c:v>
                </c:pt>
                <c:pt idx="185">
                  <c:v>41614.333333333336</c:v>
                </c:pt>
                <c:pt idx="186">
                  <c:v>41615.333333333336</c:v>
                </c:pt>
                <c:pt idx="187">
                  <c:v>41616.333333333336</c:v>
                </c:pt>
                <c:pt idx="188">
                  <c:v>41617.333333333336</c:v>
                </c:pt>
                <c:pt idx="189">
                  <c:v>41618.333333333336</c:v>
                </c:pt>
                <c:pt idx="190">
                  <c:v>41619.333333333336</c:v>
                </c:pt>
                <c:pt idx="191">
                  <c:v>41620.333333333336</c:v>
                </c:pt>
                <c:pt idx="192">
                  <c:v>41621.333333333336</c:v>
                </c:pt>
                <c:pt idx="193">
                  <c:v>41622.333333333336</c:v>
                </c:pt>
                <c:pt idx="194">
                  <c:v>41623.333333333336</c:v>
                </c:pt>
                <c:pt idx="195">
                  <c:v>41624.333333333336</c:v>
                </c:pt>
                <c:pt idx="196">
                  <c:v>41625.333333333336</c:v>
                </c:pt>
                <c:pt idx="197">
                  <c:v>41626.333333333336</c:v>
                </c:pt>
                <c:pt idx="198">
                  <c:v>41627.333333333336</c:v>
                </c:pt>
                <c:pt idx="199">
                  <c:v>41628.333333333336</c:v>
                </c:pt>
                <c:pt idx="200">
                  <c:v>41629.333333333336</c:v>
                </c:pt>
                <c:pt idx="201">
                  <c:v>41630.333333333336</c:v>
                </c:pt>
                <c:pt idx="202">
                  <c:v>41631.333333333336</c:v>
                </c:pt>
                <c:pt idx="203">
                  <c:v>41632.333333333336</c:v>
                </c:pt>
                <c:pt idx="204">
                  <c:v>41633.333333333336</c:v>
                </c:pt>
                <c:pt idx="205">
                  <c:v>41634.333333333336</c:v>
                </c:pt>
                <c:pt idx="206">
                  <c:v>41635.333333333336</c:v>
                </c:pt>
                <c:pt idx="207">
                  <c:v>41636.333333333336</c:v>
                </c:pt>
                <c:pt idx="208">
                  <c:v>41637.333333333336</c:v>
                </c:pt>
                <c:pt idx="209">
                  <c:v>41638.333333333336</c:v>
                </c:pt>
                <c:pt idx="210">
                  <c:v>41639.333333333336</c:v>
                </c:pt>
                <c:pt idx="211">
                  <c:v>41640.333333333336</c:v>
                </c:pt>
                <c:pt idx="212">
                  <c:v>41641.333333333336</c:v>
                </c:pt>
                <c:pt idx="213">
                  <c:v>41642.333333333336</c:v>
                </c:pt>
                <c:pt idx="214">
                  <c:v>41643.333333333336</c:v>
                </c:pt>
                <c:pt idx="215">
                  <c:v>41644.333333333336</c:v>
                </c:pt>
                <c:pt idx="216">
                  <c:v>41645.333333333336</c:v>
                </c:pt>
                <c:pt idx="217">
                  <c:v>41646.333333333336</c:v>
                </c:pt>
                <c:pt idx="218">
                  <c:v>41647.333333333336</c:v>
                </c:pt>
                <c:pt idx="219">
                  <c:v>41648.333333333336</c:v>
                </c:pt>
                <c:pt idx="220">
                  <c:v>41649.333333333336</c:v>
                </c:pt>
                <c:pt idx="221">
                  <c:v>41650.333333333336</c:v>
                </c:pt>
                <c:pt idx="222">
                  <c:v>41651.333333333336</c:v>
                </c:pt>
                <c:pt idx="223">
                  <c:v>41652.333333333336</c:v>
                </c:pt>
                <c:pt idx="224">
                  <c:v>41653.333333333336</c:v>
                </c:pt>
                <c:pt idx="225">
                  <c:v>41654.333333333336</c:v>
                </c:pt>
                <c:pt idx="226">
                  <c:v>41655.333333333336</c:v>
                </c:pt>
                <c:pt idx="227">
                  <c:v>41656.333333333336</c:v>
                </c:pt>
                <c:pt idx="228">
                  <c:v>41657.333333333336</c:v>
                </c:pt>
                <c:pt idx="229">
                  <c:v>41658.333333333336</c:v>
                </c:pt>
                <c:pt idx="230">
                  <c:v>41659.333333333336</c:v>
                </c:pt>
                <c:pt idx="231">
                  <c:v>41660.333333333336</c:v>
                </c:pt>
                <c:pt idx="232">
                  <c:v>41661.333333333336</c:v>
                </c:pt>
                <c:pt idx="233">
                  <c:v>41662.333333333336</c:v>
                </c:pt>
                <c:pt idx="234">
                  <c:v>41663.333333333336</c:v>
                </c:pt>
                <c:pt idx="235">
                  <c:v>41664.333333333336</c:v>
                </c:pt>
                <c:pt idx="236">
                  <c:v>41665.333333333336</c:v>
                </c:pt>
                <c:pt idx="237">
                  <c:v>41666.333333333336</c:v>
                </c:pt>
                <c:pt idx="238">
                  <c:v>41667.333333333336</c:v>
                </c:pt>
                <c:pt idx="239">
                  <c:v>41668.333333333336</c:v>
                </c:pt>
                <c:pt idx="240">
                  <c:v>41669.333333333336</c:v>
                </c:pt>
                <c:pt idx="241">
                  <c:v>41670.333333333336</c:v>
                </c:pt>
                <c:pt idx="242">
                  <c:v>41671.333333333336</c:v>
                </c:pt>
                <c:pt idx="243">
                  <c:v>41672.333333333336</c:v>
                </c:pt>
                <c:pt idx="244">
                  <c:v>41673.333333333336</c:v>
                </c:pt>
                <c:pt idx="245">
                  <c:v>41674.333333333336</c:v>
                </c:pt>
                <c:pt idx="246">
                  <c:v>41675.333333333336</c:v>
                </c:pt>
                <c:pt idx="247">
                  <c:v>41676.333333333336</c:v>
                </c:pt>
                <c:pt idx="248">
                  <c:v>41677.333333333336</c:v>
                </c:pt>
                <c:pt idx="249">
                  <c:v>41678.333333333336</c:v>
                </c:pt>
                <c:pt idx="250">
                  <c:v>41679.333333333336</c:v>
                </c:pt>
                <c:pt idx="251">
                  <c:v>41680.333333333336</c:v>
                </c:pt>
                <c:pt idx="252">
                  <c:v>41681.333333333336</c:v>
                </c:pt>
                <c:pt idx="253">
                  <c:v>41682.333333333336</c:v>
                </c:pt>
                <c:pt idx="254">
                  <c:v>41683.333333333336</c:v>
                </c:pt>
                <c:pt idx="255">
                  <c:v>41684.333333333336</c:v>
                </c:pt>
                <c:pt idx="256">
                  <c:v>41685.333333333336</c:v>
                </c:pt>
                <c:pt idx="257">
                  <c:v>41686.333333333336</c:v>
                </c:pt>
                <c:pt idx="258">
                  <c:v>41687.333333333336</c:v>
                </c:pt>
                <c:pt idx="259">
                  <c:v>41688.333333333336</c:v>
                </c:pt>
                <c:pt idx="260">
                  <c:v>41689.333333333336</c:v>
                </c:pt>
                <c:pt idx="261">
                  <c:v>41690.333333333336</c:v>
                </c:pt>
                <c:pt idx="262">
                  <c:v>41691.333333333336</c:v>
                </c:pt>
                <c:pt idx="263">
                  <c:v>41692.333333333336</c:v>
                </c:pt>
                <c:pt idx="264">
                  <c:v>41693.333333333336</c:v>
                </c:pt>
                <c:pt idx="265">
                  <c:v>41694.333333333336</c:v>
                </c:pt>
                <c:pt idx="266">
                  <c:v>41695.333333333336</c:v>
                </c:pt>
                <c:pt idx="267">
                  <c:v>41696.333333333336</c:v>
                </c:pt>
                <c:pt idx="268">
                  <c:v>41697.333333333336</c:v>
                </c:pt>
                <c:pt idx="269">
                  <c:v>41698.333333333336</c:v>
                </c:pt>
                <c:pt idx="270">
                  <c:v>41699.333333333336</c:v>
                </c:pt>
                <c:pt idx="271">
                  <c:v>41700.333333333336</c:v>
                </c:pt>
                <c:pt idx="272">
                  <c:v>41701.333333333336</c:v>
                </c:pt>
                <c:pt idx="273">
                  <c:v>41702.333333333336</c:v>
                </c:pt>
                <c:pt idx="274">
                  <c:v>41703.333333333336</c:v>
                </c:pt>
                <c:pt idx="275">
                  <c:v>41704.333333333336</c:v>
                </c:pt>
                <c:pt idx="276">
                  <c:v>41705.333333333336</c:v>
                </c:pt>
                <c:pt idx="277">
                  <c:v>41706.333333333336</c:v>
                </c:pt>
                <c:pt idx="278">
                  <c:v>41707.333333333336</c:v>
                </c:pt>
                <c:pt idx="279">
                  <c:v>41708.333333333336</c:v>
                </c:pt>
                <c:pt idx="280">
                  <c:v>41709.333333333336</c:v>
                </c:pt>
                <c:pt idx="281">
                  <c:v>41710.333333333336</c:v>
                </c:pt>
                <c:pt idx="282">
                  <c:v>41711.333333333336</c:v>
                </c:pt>
                <c:pt idx="283">
                  <c:v>41712.333333333336</c:v>
                </c:pt>
                <c:pt idx="284">
                  <c:v>41713.333333333336</c:v>
                </c:pt>
                <c:pt idx="285">
                  <c:v>41714.333333333336</c:v>
                </c:pt>
                <c:pt idx="286">
                  <c:v>41715.333333333336</c:v>
                </c:pt>
                <c:pt idx="287">
                  <c:v>41716.333333333336</c:v>
                </c:pt>
                <c:pt idx="288">
                  <c:v>41717.333333333336</c:v>
                </c:pt>
                <c:pt idx="289">
                  <c:v>41718.333333333336</c:v>
                </c:pt>
                <c:pt idx="290">
                  <c:v>41719.333333333336</c:v>
                </c:pt>
                <c:pt idx="291">
                  <c:v>41720.333333333336</c:v>
                </c:pt>
                <c:pt idx="292">
                  <c:v>41721.333333333336</c:v>
                </c:pt>
                <c:pt idx="293">
                  <c:v>41722.333333333336</c:v>
                </c:pt>
                <c:pt idx="294">
                  <c:v>41723.333333333336</c:v>
                </c:pt>
                <c:pt idx="295">
                  <c:v>41724.333333333336</c:v>
                </c:pt>
                <c:pt idx="296">
                  <c:v>41725.333333333336</c:v>
                </c:pt>
                <c:pt idx="297">
                  <c:v>41726.333333333336</c:v>
                </c:pt>
                <c:pt idx="298">
                  <c:v>41727.333333333336</c:v>
                </c:pt>
                <c:pt idx="299">
                  <c:v>41728.333333333336</c:v>
                </c:pt>
                <c:pt idx="300">
                  <c:v>41729.333333333336</c:v>
                </c:pt>
                <c:pt idx="301">
                  <c:v>41730.333333333336</c:v>
                </c:pt>
                <c:pt idx="302">
                  <c:v>41731.333333333336</c:v>
                </c:pt>
                <c:pt idx="303">
                  <c:v>41732.333333333336</c:v>
                </c:pt>
                <c:pt idx="304">
                  <c:v>41733.333333333336</c:v>
                </c:pt>
                <c:pt idx="305">
                  <c:v>41734.333333333336</c:v>
                </c:pt>
                <c:pt idx="306">
                  <c:v>41735.333333333336</c:v>
                </c:pt>
                <c:pt idx="307">
                  <c:v>41736.333333333336</c:v>
                </c:pt>
                <c:pt idx="308">
                  <c:v>41737.333333333336</c:v>
                </c:pt>
                <c:pt idx="309">
                  <c:v>41738.333333333336</c:v>
                </c:pt>
                <c:pt idx="310">
                  <c:v>41739.333333333336</c:v>
                </c:pt>
                <c:pt idx="311">
                  <c:v>41740.333333333336</c:v>
                </c:pt>
                <c:pt idx="312">
                  <c:v>41741.333333333336</c:v>
                </c:pt>
                <c:pt idx="313">
                  <c:v>41742.333333333336</c:v>
                </c:pt>
                <c:pt idx="314">
                  <c:v>41743.333333333336</c:v>
                </c:pt>
                <c:pt idx="315">
                  <c:v>41744.333333333336</c:v>
                </c:pt>
                <c:pt idx="316">
                  <c:v>41745.333333333336</c:v>
                </c:pt>
                <c:pt idx="317">
                  <c:v>41746.333333333336</c:v>
                </c:pt>
                <c:pt idx="318">
                  <c:v>41747.333333333336</c:v>
                </c:pt>
                <c:pt idx="319">
                  <c:v>41748.333333333336</c:v>
                </c:pt>
                <c:pt idx="320">
                  <c:v>41749.333333333336</c:v>
                </c:pt>
                <c:pt idx="321">
                  <c:v>41750.333333333336</c:v>
                </c:pt>
                <c:pt idx="322">
                  <c:v>41751.333333333336</c:v>
                </c:pt>
                <c:pt idx="323">
                  <c:v>41752.333333333336</c:v>
                </c:pt>
                <c:pt idx="324">
                  <c:v>41753.333333333336</c:v>
                </c:pt>
                <c:pt idx="325">
                  <c:v>41754.333333333336</c:v>
                </c:pt>
                <c:pt idx="326">
                  <c:v>41755.333333333336</c:v>
                </c:pt>
                <c:pt idx="327">
                  <c:v>41756.333333333336</c:v>
                </c:pt>
                <c:pt idx="328">
                  <c:v>41757.333333333336</c:v>
                </c:pt>
                <c:pt idx="329">
                  <c:v>41758.333333333336</c:v>
                </c:pt>
                <c:pt idx="330">
                  <c:v>41759.333333333336</c:v>
                </c:pt>
                <c:pt idx="331">
                  <c:v>41760.333333333336</c:v>
                </c:pt>
                <c:pt idx="332">
                  <c:v>41761.333333333336</c:v>
                </c:pt>
                <c:pt idx="333">
                  <c:v>41762.333333333336</c:v>
                </c:pt>
                <c:pt idx="334">
                  <c:v>41763.333333333336</c:v>
                </c:pt>
                <c:pt idx="335">
                  <c:v>41764.333333333336</c:v>
                </c:pt>
                <c:pt idx="336">
                  <c:v>41765.333333333336</c:v>
                </c:pt>
                <c:pt idx="337">
                  <c:v>41766.333333333336</c:v>
                </c:pt>
                <c:pt idx="338">
                  <c:v>41767.333333333336</c:v>
                </c:pt>
                <c:pt idx="339">
                  <c:v>41768.333333333336</c:v>
                </c:pt>
                <c:pt idx="340">
                  <c:v>41769.333333333336</c:v>
                </c:pt>
                <c:pt idx="341">
                  <c:v>41770.333333333336</c:v>
                </c:pt>
                <c:pt idx="342">
                  <c:v>41771.333333333336</c:v>
                </c:pt>
                <c:pt idx="343">
                  <c:v>41772.333333333336</c:v>
                </c:pt>
                <c:pt idx="344">
                  <c:v>41773.333333333336</c:v>
                </c:pt>
                <c:pt idx="345">
                  <c:v>41774.333333333336</c:v>
                </c:pt>
                <c:pt idx="346">
                  <c:v>41775.333333333336</c:v>
                </c:pt>
                <c:pt idx="347">
                  <c:v>41776.333333333336</c:v>
                </c:pt>
                <c:pt idx="348">
                  <c:v>41777.333333333336</c:v>
                </c:pt>
                <c:pt idx="349">
                  <c:v>41778.333333333336</c:v>
                </c:pt>
                <c:pt idx="350">
                  <c:v>41779.333333333336</c:v>
                </c:pt>
                <c:pt idx="351">
                  <c:v>41780.333333333336</c:v>
                </c:pt>
                <c:pt idx="352">
                  <c:v>41781.333333333336</c:v>
                </c:pt>
                <c:pt idx="353">
                  <c:v>41782.333333333336</c:v>
                </c:pt>
                <c:pt idx="354">
                  <c:v>41783.333333333336</c:v>
                </c:pt>
                <c:pt idx="355">
                  <c:v>41784.333333333336</c:v>
                </c:pt>
                <c:pt idx="356">
                  <c:v>41785.333333333336</c:v>
                </c:pt>
                <c:pt idx="357">
                  <c:v>41786.333333333336</c:v>
                </c:pt>
                <c:pt idx="358">
                  <c:v>41787.333333333336</c:v>
                </c:pt>
                <c:pt idx="359">
                  <c:v>41788.333333333336</c:v>
                </c:pt>
                <c:pt idx="360">
                  <c:v>41789.333333333336</c:v>
                </c:pt>
                <c:pt idx="361">
                  <c:v>41790.333333333336</c:v>
                </c:pt>
                <c:pt idx="362">
                  <c:v>41791.333333333336</c:v>
                </c:pt>
                <c:pt idx="363">
                  <c:v>41792.333333333336</c:v>
                </c:pt>
                <c:pt idx="364">
                  <c:v>41793.333333333336</c:v>
                </c:pt>
                <c:pt idx="365">
                  <c:v>41794.333333333336</c:v>
                </c:pt>
                <c:pt idx="366">
                  <c:v>41795.333333333336</c:v>
                </c:pt>
                <c:pt idx="367">
                  <c:v>41796.333333333336</c:v>
                </c:pt>
                <c:pt idx="368">
                  <c:v>41797.333333333336</c:v>
                </c:pt>
                <c:pt idx="369">
                  <c:v>41798.333333333336</c:v>
                </c:pt>
                <c:pt idx="370">
                  <c:v>41799.333333333336</c:v>
                </c:pt>
                <c:pt idx="371">
                  <c:v>41800.333333333336</c:v>
                </c:pt>
                <c:pt idx="372">
                  <c:v>41801.333333333336</c:v>
                </c:pt>
                <c:pt idx="373">
                  <c:v>41802.333333333336</c:v>
                </c:pt>
                <c:pt idx="374">
                  <c:v>41803.333333333336</c:v>
                </c:pt>
                <c:pt idx="375">
                  <c:v>41804.333333333336</c:v>
                </c:pt>
                <c:pt idx="376">
                  <c:v>41805.333333333336</c:v>
                </c:pt>
                <c:pt idx="377">
                  <c:v>41806.333333333336</c:v>
                </c:pt>
                <c:pt idx="378">
                  <c:v>41807.333333333336</c:v>
                </c:pt>
                <c:pt idx="379">
                  <c:v>41808.333333333336</c:v>
                </c:pt>
                <c:pt idx="380">
                  <c:v>41809.333333333336</c:v>
                </c:pt>
                <c:pt idx="381">
                  <c:v>41810.333333333336</c:v>
                </c:pt>
                <c:pt idx="382">
                  <c:v>41811.333333333336</c:v>
                </c:pt>
                <c:pt idx="383">
                  <c:v>41812.333333333336</c:v>
                </c:pt>
                <c:pt idx="384">
                  <c:v>41813.333333333336</c:v>
                </c:pt>
                <c:pt idx="385">
                  <c:v>41814.333333333336</c:v>
                </c:pt>
                <c:pt idx="386">
                  <c:v>41815.333333333336</c:v>
                </c:pt>
                <c:pt idx="387">
                  <c:v>41816.333333333336</c:v>
                </c:pt>
                <c:pt idx="388">
                  <c:v>41817.333333333336</c:v>
                </c:pt>
                <c:pt idx="389">
                  <c:v>41818.333333333336</c:v>
                </c:pt>
                <c:pt idx="390">
                  <c:v>41819.333333333336</c:v>
                </c:pt>
                <c:pt idx="391">
                  <c:v>41820.333333333336</c:v>
                </c:pt>
                <c:pt idx="392">
                  <c:v>41821.333333333336</c:v>
                </c:pt>
                <c:pt idx="393">
                  <c:v>41822.333333333336</c:v>
                </c:pt>
                <c:pt idx="394">
                  <c:v>41823.333333333336</c:v>
                </c:pt>
                <c:pt idx="395">
                  <c:v>41824.333333333336</c:v>
                </c:pt>
                <c:pt idx="396">
                  <c:v>41825.333333333336</c:v>
                </c:pt>
                <c:pt idx="397">
                  <c:v>41826.333333333336</c:v>
                </c:pt>
                <c:pt idx="398">
                  <c:v>41827.333333333336</c:v>
                </c:pt>
                <c:pt idx="399">
                  <c:v>41828.333333333336</c:v>
                </c:pt>
                <c:pt idx="400">
                  <c:v>41829.333333333336</c:v>
                </c:pt>
                <c:pt idx="401">
                  <c:v>41830.333333333336</c:v>
                </c:pt>
                <c:pt idx="402">
                  <c:v>41831.333333333336</c:v>
                </c:pt>
                <c:pt idx="403">
                  <c:v>41832.333333333336</c:v>
                </c:pt>
                <c:pt idx="404">
                  <c:v>41833.333333333336</c:v>
                </c:pt>
                <c:pt idx="405">
                  <c:v>41834.333333333336</c:v>
                </c:pt>
                <c:pt idx="406">
                  <c:v>41835.333333333336</c:v>
                </c:pt>
                <c:pt idx="407">
                  <c:v>41836.333333333336</c:v>
                </c:pt>
                <c:pt idx="408">
                  <c:v>41837.333333333336</c:v>
                </c:pt>
                <c:pt idx="409">
                  <c:v>41838.333333333336</c:v>
                </c:pt>
                <c:pt idx="410">
                  <c:v>41839.333333333336</c:v>
                </c:pt>
                <c:pt idx="411">
                  <c:v>41840.333333333336</c:v>
                </c:pt>
                <c:pt idx="412">
                  <c:v>41841.333333333336</c:v>
                </c:pt>
                <c:pt idx="413">
                  <c:v>41842.333333333336</c:v>
                </c:pt>
                <c:pt idx="414">
                  <c:v>41843.333333333336</c:v>
                </c:pt>
                <c:pt idx="415">
                  <c:v>41844.333333333336</c:v>
                </c:pt>
                <c:pt idx="416">
                  <c:v>41845.333333333336</c:v>
                </c:pt>
                <c:pt idx="417">
                  <c:v>41846.333333333336</c:v>
                </c:pt>
                <c:pt idx="418">
                  <c:v>41847.333333333336</c:v>
                </c:pt>
                <c:pt idx="419">
                  <c:v>41848.333333333336</c:v>
                </c:pt>
                <c:pt idx="420">
                  <c:v>41849.333333333336</c:v>
                </c:pt>
                <c:pt idx="421">
                  <c:v>41850.333333333336</c:v>
                </c:pt>
                <c:pt idx="422">
                  <c:v>41851.333333333336</c:v>
                </c:pt>
                <c:pt idx="423">
                  <c:v>41852.333333333336</c:v>
                </c:pt>
                <c:pt idx="424">
                  <c:v>41853.333333333336</c:v>
                </c:pt>
                <c:pt idx="425">
                  <c:v>41854.333333333336</c:v>
                </c:pt>
                <c:pt idx="426">
                  <c:v>41855.333333333336</c:v>
                </c:pt>
                <c:pt idx="427">
                  <c:v>41856.333333333336</c:v>
                </c:pt>
                <c:pt idx="428">
                  <c:v>41857.333333333336</c:v>
                </c:pt>
                <c:pt idx="429">
                  <c:v>41858.333333333336</c:v>
                </c:pt>
                <c:pt idx="430">
                  <c:v>41859.333333333336</c:v>
                </c:pt>
                <c:pt idx="431">
                  <c:v>41860.333333333336</c:v>
                </c:pt>
                <c:pt idx="432">
                  <c:v>41861.333333333336</c:v>
                </c:pt>
                <c:pt idx="433">
                  <c:v>41862.333333333336</c:v>
                </c:pt>
                <c:pt idx="434">
                  <c:v>41863.333333333336</c:v>
                </c:pt>
                <c:pt idx="435">
                  <c:v>41864.333333333336</c:v>
                </c:pt>
                <c:pt idx="436">
                  <c:v>41865.333333333336</c:v>
                </c:pt>
                <c:pt idx="437">
                  <c:v>41866.333333333336</c:v>
                </c:pt>
                <c:pt idx="438">
                  <c:v>41867.333333333336</c:v>
                </c:pt>
                <c:pt idx="439">
                  <c:v>41868.333333333336</c:v>
                </c:pt>
                <c:pt idx="440">
                  <c:v>41869.333333333336</c:v>
                </c:pt>
                <c:pt idx="441">
                  <c:v>41870.333333333336</c:v>
                </c:pt>
                <c:pt idx="442">
                  <c:v>41871.333333333336</c:v>
                </c:pt>
                <c:pt idx="443">
                  <c:v>41872.333333333336</c:v>
                </c:pt>
                <c:pt idx="444">
                  <c:v>41873.333333333336</c:v>
                </c:pt>
                <c:pt idx="445">
                  <c:v>41874.333333333336</c:v>
                </c:pt>
                <c:pt idx="446">
                  <c:v>41875.333333333336</c:v>
                </c:pt>
                <c:pt idx="447">
                  <c:v>41876.333333333336</c:v>
                </c:pt>
                <c:pt idx="448">
                  <c:v>41877.333333333336</c:v>
                </c:pt>
                <c:pt idx="449">
                  <c:v>41878.333333333336</c:v>
                </c:pt>
                <c:pt idx="450">
                  <c:v>41879.333333333336</c:v>
                </c:pt>
                <c:pt idx="451">
                  <c:v>41880.333333333336</c:v>
                </c:pt>
                <c:pt idx="452">
                  <c:v>41881.333333333336</c:v>
                </c:pt>
                <c:pt idx="453">
                  <c:v>41882.333333333336</c:v>
                </c:pt>
                <c:pt idx="454">
                  <c:v>41883.333333333336</c:v>
                </c:pt>
                <c:pt idx="455">
                  <c:v>41884.333333333336</c:v>
                </c:pt>
                <c:pt idx="456">
                  <c:v>41885.333333333336</c:v>
                </c:pt>
                <c:pt idx="457">
                  <c:v>41886.333333333336</c:v>
                </c:pt>
                <c:pt idx="458">
                  <c:v>41887.333333333336</c:v>
                </c:pt>
                <c:pt idx="459">
                  <c:v>41888.333333333336</c:v>
                </c:pt>
                <c:pt idx="460">
                  <c:v>41889.333333333336</c:v>
                </c:pt>
                <c:pt idx="461">
                  <c:v>41890.333333333336</c:v>
                </c:pt>
                <c:pt idx="462">
                  <c:v>41891.333333333336</c:v>
                </c:pt>
                <c:pt idx="463">
                  <c:v>41892.333333333336</c:v>
                </c:pt>
                <c:pt idx="464">
                  <c:v>41893.333333333336</c:v>
                </c:pt>
                <c:pt idx="465">
                  <c:v>41894.333333333336</c:v>
                </c:pt>
                <c:pt idx="466">
                  <c:v>41895.333333333336</c:v>
                </c:pt>
                <c:pt idx="467">
                  <c:v>41896.333333333336</c:v>
                </c:pt>
                <c:pt idx="468">
                  <c:v>41897.333333333336</c:v>
                </c:pt>
                <c:pt idx="469">
                  <c:v>41898.333333333336</c:v>
                </c:pt>
                <c:pt idx="470">
                  <c:v>41899.333333333336</c:v>
                </c:pt>
                <c:pt idx="471">
                  <c:v>41900.333333333336</c:v>
                </c:pt>
                <c:pt idx="472">
                  <c:v>41901.333333333336</c:v>
                </c:pt>
                <c:pt idx="473">
                  <c:v>41902.333333333336</c:v>
                </c:pt>
                <c:pt idx="474">
                  <c:v>41903.333333333336</c:v>
                </c:pt>
                <c:pt idx="475">
                  <c:v>41904.333333333336</c:v>
                </c:pt>
                <c:pt idx="476">
                  <c:v>41905.333333333336</c:v>
                </c:pt>
                <c:pt idx="477">
                  <c:v>41906.333333333336</c:v>
                </c:pt>
                <c:pt idx="478">
                  <c:v>41907.333333333336</c:v>
                </c:pt>
                <c:pt idx="479">
                  <c:v>41908.333333333336</c:v>
                </c:pt>
                <c:pt idx="480">
                  <c:v>41909.333333333336</c:v>
                </c:pt>
                <c:pt idx="481">
                  <c:v>41910.333333333336</c:v>
                </c:pt>
                <c:pt idx="482">
                  <c:v>41911.333333333336</c:v>
                </c:pt>
                <c:pt idx="483">
                  <c:v>41912.333333333336</c:v>
                </c:pt>
                <c:pt idx="484">
                  <c:v>41913.333333333336</c:v>
                </c:pt>
                <c:pt idx="485">
                  <c:v>41914.333333333336</c:v>
                </c:pt>
                <c:pt idx="486">
                  <c:v>41915.333333333336</c:v>
                </c:pt>
                <c:pt idx="487">
                  <c:v>41916.333333333336</c:v>
                </c:pt>
                <c:pt idx="488">
                  <c:v>41917.333333333336</c:v>
                </c:pt>
                <c:pt idx="489">
                  <c:v>41918.333333333336</c:v>
                </c:pt>
                <c:pt idx="490">
                  <c:v>41919.333333333336</c:v>
                </c:pt>
                <c:pt idx="491">
                  <c:v>41920.333333333336</c:v>
                </c:pt>
                <c:pt idx="492">
                  <c:v>41921.333333333336</c:v>
                </c:pt>
                <c:pt idx="493">
                  <c:v>41922.333333333336</c:v>
                </c:pt>
                <c:pt idx="494">
                  <c:v>41923.333333333336</c:v>
                </c:pt>
                <c:pt idx="495">
                  <c:v>41924.333333333336</c:v>
                </c:pt>
                <c:pt idx="496">
                  <c:v>41925.333333333336</c:v>
                </c:pt>
                <c:pt idx="497">
                  <c:v>41926.333333333336</c:v>
                </c:pt>
                <c:pt idx="498">
                  <c:v>41927.333333333336</c:v>
                </c:pt>
                <c:pt idx="499">
                  <c:v>41928.333333333336</c:v>
                </c:pt>
                <c:pt idx="500">
                  <c:v>41929.333333333336</c:v>
                </c:pt>
                <c:pt idx="501">
                  <c:v>41930.333333333336</c:v>
                </c:pt>
                <c:pt idx="502">
                  <c:v>41931.333333333336</c:v>
                </c:pt>
                <c:pt idx="503">
                  <c:v>41932.333333333336</c:v>
                </c:pt>
                <c:pt idx="504">
                  <c:v>41933.333333333336</c:v>
                </c:pt>
                <c:pt idx="505">
                  <c:v>41934.333333333336</c:v>
                </c:pt>
                <c:pt idx="506">
                  <c:v>41935.333333333336</c:v>
                </c:pt>
                <c:pt idx="507">
                  <c:v>41936.333333333336</c:v>
                </c:pt>
                <c:pt idx="508">
                  <c:v>41937.333333333336</c:v>
                </c:pt>
                <c:pt idx="509">
                  <c:v>41938.333333333336</c:v>
                </c:pt>
                <c:pt idx="510">
                  <c:v>41939.333333333336</c:v>
                </c:pt>
                <c:pt idx="511">
                  <c:v>41940.333333333336</c:v>
                </c:pt>
                <c:pt idx="512">
                  <c:v>41941.333333333336</c:v>
                </c:pt>
                <c:pt idx="513">
                  <c:v>41942.333333333336</c:v>
                </c:pt>
                <c:pt idx="514">
                  <c:v>41943.333333333336</c:v>
                </c:pt>
                <c:pt idx="515">
                  <c:v>41944.333333333336</c:v>
                </c:pt>
                <c:pt idx="516">
                  <c:v>41945.333333333336</c:v>
                </c:pt>
                <c:pt idx="517">
                  <c:v>41946.333333333336</c:v>
                </c:pt>
                <c:pt idx="518">
                  <c:v>41947.333333333336</c:v>
                </c:pt>
                <c:pt idx="519">
                  <c:v>41948.333333333336</c:v>
                </c:pt>
                <c:pt idx="520">
                  <c:v>41949.333333333336</c:v>
                </c:pt>
                <c:pt idx="521">
                  <c:v>41950.333333333336</c:v>
                </c:pt>
                <c:pt idx="522">
                  <c:v>41951.333333333336</c:v>
                </c:pt>
                <c:pt idx="523">
                  <c:v>41952.333333333336</c:v>
                </c:pt>
                <c:pt idx="524">
                  <c:v>41953.333333333336</c:v>
                </c:pt>
                <c:pt idx="525">
                  <c:v>41954.333333333336</c:v>
                </c:pt>
                <c:pt idx="526">
                  <c:v>41955.333333333336</c:v>
                </c:pt>
                <c:pt idx="527">
                  <c:v>41956.333333333336</c:v>
                </c:pt>
                <c:pt idx="528">
                  <c:v>41957.333333333336</c:v>
                </c:pt>
                <c:pt idx="529">
                  <c:v>41958.333333333336</c:v>
                </c:pt>
                <c:pt idx="530">
                  <c:v>41959.333333333336</c:v>
                </c:pt>
                <c:pt idx="531">
                  <c:v>41960.333333333336</c:v>
                </c:pt>
                <c:pt idx="532">
                  <c:v>41961.333333333336</c:v>
                </c:pt>
                <c:pt idx="533">
                  <c:v>41962.333333333336</c:v>
                </c:pt>
                <c:pt idx="534">
                  <c:v>41963.333333333336</c:v>
                </c:pt>
                <c:pt idx="535">
                  <c:v>41964.333333333336</c:v>
                </c:pt>
                <c:pt idx="536">
                  <c:v>41965.333333333336</c:v>
                </c:pt>
                <c:pt idx="537">
                  <c:v>41966.333333333336</c:v>
                </c:pt>
                <c:pt idx="538">
                  <c:v>41967.333333333336</c:v>
                </c:pt>
                <c:pt idx="539">
                  <c:v>41968.333333333336</c:v>
                </c:pt>
                <c:pt idx="540">
                  <c:v>41969.333333333336</c:v>
                </c:pt>
                <c:pt idx="541">
                  <c:v>41970.333333333336</c:v>
                </c:pt>
                <c:pt idx="542">
                  <c:v>41971.333333333336</c:v>
                </c:pt>
                <c:pt idx="543">
                  <c:v>41972.333333333336</c:v>
                </c:pt>
                <c:pt idx="544">
                  <c:v>41973.333333333336</c:v>
                </c:pt>
                <c:pt idx="545">
                  <c:v>41974.333333333336</c:v>
                </c:pt>
                <c:pt idx="546">
                  <c:v>41975.333333333336</c:v>
                </c:pt>
                <c:pt idx="547">
                  <c:v>41976.333333333336</c:v>
                </c:pt>
                <c:pt idx="548">
                  <c:v>41977.333333333336</c:v>
                </c:pt>
                <c:pt idx="549">
                  <c:v>41978.333333333336</c:v>
                </c:pt>
                <c:pt idx="550">
                  <c:v>41979.333333333336</c:v>
                </c:pt>
                <c:pt idx="551">
                  <c:v>41980.333333333336</c:v>
                </c:pt>
                <c:pt idx="552">
                  <c:v>41981.333333333336</c:v>
                </c:pt>
                <c:pt idx="553">
                  <c:v>41982.333333333336</c:v>
                </c:pt>
                <c:pt idx="554">
                  <c:v>41983.333333333336</c:v>
                </c:pt>
                <c:pt idx="555">
                  <c:v>41984.333333333336</c:v>
                </c:pt>
                <c:pt idx="556">
                  <c:v>41985.333333333336</c:v>
                </c:pt>
                <c:pt idx="557">
                  <c:v>41986.333333333336</c:v>
                </c:pt>
                <c:pt idx="558">
                  <c:v>41987.333333333336</c:v>
                </c:pt>
                <c:pt idx="559">
                  <c:v>41988.333333333336</c:v>
                </c:pt>
                <c:pt idx="560">
                  <c:v>41989.333333333336</c:v>
                </c:pt>
                <c:pt idx="561">
                  <c:v>41990.333333333336</c:v>
                </c:pt>
                <c:pt idx="562">
                  <c:v>41991.333333333336</c:v>
                </c:pt>
                <c:pt idx="563">
                  <c:v>41992.333333333336</c:v>
                </c:pt>
                <c:pt idx="564">
                  <c:v>41993.333333333336</c:v>
                </c:pt>
                <c:pt idx="565">
                  <c:v>41994.333333333336</c:v>
                </c:pt>
                <c:pt idx="566">
                  <c:v>41995.333333333336</c:v>
                </c:pt>
                <c:pt idx="567">
                  <c:v>41996.333333333336</c:v>
                </c:pt>
                <c:pt idx="568">
                  <c:v>41997.333333333336</c:v>
                </c:pt>
                <c:pt idx="569">
                  <c:v>41998.333333333336</c:v>
                </c:pt>
                <c:pt idx="570">
                  <c:v>41999.333333333336</c:v>
                </c:pt>
                <c:pt idx="571">
                  <c:v>42000.333333333336</c:v>
                </c:pt>
                <c:pt idx="572">
                  <c:v>42001.333333333336</c:v>
                </c:pt>
                <c:pt idx="573">
                  <c:v>42002.333333333336</c:v>
                </c:pt>
                <c:pt idx="574">
                  <c:v>42003.333333333336</c:v>
                </c:pt>
                <c:pt idx="575">
                  <c:v>42004.333333333336</c:v>
                </c:pt>
                <c:pt idx="576">
                  <c:v>42005.333333333336</c:v>
                </c:pt>
                <c:pt idx="577">
                  <c:v>42006.333333333336</c:v>
                </c:pt>
                <c:pt idx="578">
                  <c:v>42007.333333333336</c:v>
                </c:pt>
                <c:pt idx="579">
                  <c:v>42008.333333333336</c:v>
                </c:pt>
                <c:pt idx="580">
                  <c:v>42009.333333333336</c:v>
                </c:pt>
                <c:pt idx="581">
                  <c:v>42010.333333333336</c:v>
                </c:pt>
                <c:pt idx="582">
                  <c:v>42011.333333333336</c:v>
                </c:pt>
                <c:pt idx="583">
                  <c:v>42012.333333333336</c:v>
                </c:pt>
                <c:pt idx="584">
                  <c:v>42013.333333333336</c:v>
                </c:pt>
                <c:pt idx="585">
                  <c:v>42014.333333333336</c:v>
                </c:pt>
                <c:pt idx="586">
                  <c:v>42015.333333333336</c:v>
                </c:pt>
                <c:pt idx="587">
                  <c:v>42016.333333333336</c:v>
                </c:pt>
                <c:pt idx="588">
                  <c:v>42017.333333333336</c:v>
                </c:pt>
                <c:pt idx="589">
                  <c:v>42018.333333333336</c:v>
                </c:pt>
                <c:pt idx="590">
                  <c:v>42019.333333333336</c:v>
                </c:pt>
                <c:pt idx="591">
                  <c:v>42020.333333333336</c:v>
                </c:pt>
                <c:pt idx="592">
                  <c:v>42021.333333333336</c:v>
                </c:pt>
                <c:pt idx="593">
                  <c:v>42022.333333333336</c:v>
                </c:pt>
                <c:pt idx="594">
                  <c:v>42023.333333333336</c:v>
                </c:pt>
                <c:pt idx="595">
                  <c:v>42024.333333333336</c:v>
                </c:pt>
                <c:pt idx="596">
                  <c:v>42025.333333333336</c:v>
                </c:pt>
                <c:pt idx="597">
                  <c:v>42026.333333333336</c:v>
                </c:pt>
                <c:pt idx="598">
                  <c:v>42027.333333333336</c:v>
                </c:pt>
                <c:pt idx="599">
                  <c:v>42028.333333333336</c:v>
                </c:pt>
                <c:pt idx="600">
                  <c:v>42029.333333333336</c:v>
                </c:pt>
                <c:pt idx="601">
                  <c:v>42030.333333333336</c:v>
                </c:pt>
                <c:pt idx="602">
                  <c:v>42031.333333333336</c:v>
                </c:pt>
                <c:pt idx="603">
                  <c:v>42032.333333333336</c:v>
                </c:pt>
                <c:pt idx="604">
                  <c:v>42033.333333333336</c:v>
                </c:pt>
                <c:pt idx="605">
                  <c:v>42034.333333333336</c:v>
                </c:pt>
                <c:pt idx="606">
                  <c:v>42035.333333333336</c:v>
                </c:pt>
                <c:pt idx="607">
                  <c:v>42036.333333333336</c:v>
                </c:pt>
                <c:pt idx="608">
                  <c:v>42037.333333333336</c:v>
                </c:pt>
                <c:pt idx="609">
                  <c:v>42038.333333333336</c:v>
                </c:pt>
                <c:pt idx="610">
                  <c:v>42039.333333333336</c:v>
                </c:pt>
                <c:pt idx="611">
                  <c:v>42040.333333333336</c:v>
                </c:pt>
                <c:pt idx="612">
                  <c:v>42041.333333333336</c:v>
                </c:pt>
                <c:pt idx="613">
                  <c:v>42042.333333333336</c:v>
                </c:pt>
                <c:pt idx="614">
                  <c:v>42043.333333333336</c:v>
                </c:pt>
                <c:pt idx="615">
                  <c:v>42044.333333333336</c:v>
                </c:pt>
                <c:pt idx="616">
                  <c:v>42045.333333333336</c:v>
                </c:pt>
                <c:pt idx="617">
                  <c:v>42046.333333333336</c:v>
                </c:pt>
                <c:pt idx="618">
                  <c:v>42047.333333333336</c:v>
                </c:pt>
                <c:pt idx="619">
                  <c:v>42048.333333333336</c:v>
                </c:pt>
                <c:pt idx="620">
                  <c:v>42049.333333333336</c:v>
                </c:pt>
                <c:pt idx="621">
                  <c:v>42050.333333333336</c:v>
                </c:pt>
                <c:pt idx="622">
                  <c:v>42051.333333333336</c:v>
                </c:pt>
                <c:pt idx="623">
                  <c:v>42052.333333333336</c:v>
                </c:pt>
                <c:pt idx="624">
                  <c:v>42053.333333333336</c:v>
                </c:pt>
                <c:pt idx="625">
                  <c:v>42054.333333333336</c:v>
                </c:pt>
                <c:pt idx="626">
                  <c:v>42055.333333333336</c:v>
                </c:pt>
                <c:pt idx="627">
                  <c:v>42056.333333333336</c:v>
                </c:pt>
                <c:pt idx="628">
                  <c:v>42057.333333333336</c:v>
                </c:pt>
                <c:pt idx="629">
                  <c:v>42058.333333333336</c:v>
                </c:pt>
                <c:pt idx="630">
                  <c:v>42059.333333333336</c:v>
                </c:pt>
                <c:pt idx="631">
                  <c:v>42060.333333333336</c:v>
                </c:pt>
                <c:pt idx="632">
                  <c:v>42061.333333333336</c:v>
                </c:pt>
                <c:pt idx="633">
                  <c:v>42062.333333333336</c:v>
                </c:pt>
                <c:pt idx="634">
                  <c:v>42063.333333333336</c:v>
                </c:pt>
                <c:pt idx="635">
                  <c:v>42064.333333333336</c:v>
                </c:pt>
                <c:pt idx="636">
                  <c:v>42065.333333333336</c:v>
                </c:pt>
                <c:pt idx="637">
                  <c:v>42066.333333333336</c:v>
                </c:pt>
                <c:pt idx="638">
                  <c:v>42067.333333333336</c:v>
                </c:pt>
                <c:pt idx="639">
                  <c:v>42068.333333333336</c:v>
                </c:pt>
                <c:pt idx="640">
                  <c:v>42069.333333333336</c:v>
                </c:pt>
                <c:pt idx="641">
                  <c:v>42070.333333333336</c:v>
                </c:pt>
                <c:pt idx="642">
                  <c:v>42071.333333333336</c:v>
                </c:pt>
                <c:pt idx="643">
                  <c:v>42072.333333333336</c:v>
                </c:pt>
                <c:pt idx="644">
                  <c:v>42073.333333333336</c:v>
                </c:pt>
                <c:pt idx="645">
                  <c:v>42074.333333333336</c:v>
                </c:pt>
                <c:pt idx="646">
                  <c:v>42075.333333333336</c:v>
                </c:pt>
                <c:pt idx="647">
                  <c:v>42076.333333333336</c:v>
                </c:pt>
                <c:pt idx="648">
                  <c:v>42077.333333333336</c:v>
                </c:pt>
                <c:pt idx="649">
                  <c:v>42078.333333333336</c:v>
                </c:pt>
                <c:pt idx="650">
                  <c:v>42079.333333333336</c:v>
                </c:pt>
                <c:pt idx="651">
                  <c:v>42080.333333333336</c:v>
                </c:pt>
                <c:pt idx="652">
                  <c:v>42081.333333333336</c:v>
                </c:pt>
                <c:pt idx="653">
                  <c:v>42082.333333333336</c:v>
                </c:pt>
                <c:pt idx="654">
                  <c:v>42083.333333333336</c:v>
                </c:pt>
                <c:pt idx="655">
                  <c:v>42084.333333333336</c:v>
                </c:pt>
                <c:pt idx="656">
                  <c:v>42085.333333333336</c:v>
                </c:pt>
                <c:pt idx="657">
                  <c:v>42086.333333333336</c:v>
                </c:pt>
                <c:pt idx="658">
                  <c:v>42087.333333333336</c:v>
                </c:pt>
                <c:pt idx="659">
                  <c:v>42088.333333333336</c:v>
                </c:pt>
                <c:pt idx="660">
                  <c:v>42089.333333333336</c:v>
                </c:pt>
                <c:pt idx="661">
                  <c:v>42090.333333333336</c:v>
                </c:pt>
                <c:pt idx="662">
                  <c:v>42091.333333333336</c:v>
                </c:pt>
                <c:pt idx="663">
                  <c:v>42092.333333333336</c:v>
                </c:pt>
                <c:pt idx="664">
                  <c:v>42093.333333333336</c:v>
                </c:pt>
                <c:pt idx="665">
                  <c:v>42094.333333333336</c:v>
                </c:pt>
                <c:pt idx="666">
                  <c:v>42095.333333333336</c:v>
                </c:pt>
                <c:pt idx="667">
                  <c:v>42096.333333333336</c:v>
                </c:pt>
                <c:pt idx="668">
                  <c:v>42097.333333333336</c:v>
                </c:pt>
                <c:pt idx="669">
                  <c:v>42098.333333333336</c:v>
                </c:pt>
                <c:pt idx="670">
                  <c:v>42099.333333333336</c:v>
                </c:pt>
                <c:pt idx="671">
                  <c:v>42100.333333333336</c:v>
                </c:pt>
                <c:pt idx="672">
                  <c:v>42101.333333333336</c:v>
                </c:pt>
                <c:pt idx="673">
                  <c:v>42102.333333333336</c:v>
                </c:pt>
                <c:pt idx="674">
                  <c:v>42103.333333333336</c:v>
                </c:pt>
                <c:pt idx="675">
                  <c:v>42104.333333333336</c:v>
                </c:pt>
                <c:pt idx="676">
                  <c:v>42105.333333333336</c:v>
                </c:pt>
                <c:pt idx="677">
                  <c:v>42106.333333333336</c:v>
                </c:pt>
                <c:pt idx="678">
                  <c:v>42107.333333333336</c:v>
                </c:pt>
                <c:pt idx="679">
                  <c:v>42108.333333333336</c:v>
                </c:pt>
                <c:pt idx="680">
                  <c:v>42109.333333333336</c:v>
                </c:pt>
                <c:pt idx="681">
                  <c:v>42110.333333333336</c:v>
                </c:pt>
                <c:pt idx="682">
                  <c:v>42111.333333333336</c:v>
                </c:pt>
                <c:pt idx="683">
                  <c:v>42112.333333333336</c:v>
                </c:pt>
                <c:pt idx="684">
                  <c:v>42113.333333333336</c:v>
                </c:pt>
                <c:pt idx="685">
                  <c:v>42114.333333333336</c:v>
                </c:pt>
                <c:pt idx="686">
                  <c:v>42115.333333333336</c:v>
                </c:pt>
                <c:pt idx="687">
                  <c:v>42116.333333333336</c:v>
                </c:pt>
                <c:pt idx="688">
                  <c:v>42117.333333333336</c:v>
                </c:pt>
                <c:pt idx="689">
                  <c:v>42118.333333333336</c:v>
                </c:pt>
                <c:pt idx="690">
                  <c:v>42119.333333333336</c:v>
                </c:pt>
                <c:pt idx="691">
                  <c:v>42120.333333333336</c:v>
                </c:pt>
                <c:pt idx="692">
                  <c:v>42121.333333333336</c:v>
                </c:pt>
                <c:pt idx="693">
                  <c:v>42122.333333333336</c:v>
                </c:pt>
                <c:pt idx="694">
                  <c:v>42123.333333333336</c:v>
                </c:pt>
                <c:pt idx="695">
                  <c:v>42124.333333333336</c:v>
                </c:pt>
                <c:pt idx="696">
                  <c:v>42125.333333333336</c:v>
                </c:pt>
                <c:pt idx="697">
                  <c:v>42126.333333333336</c:v>
                </c:pt>
                <c:pt idx="698">
                  <c:v>42127.333333333336</c:v>
                </c:pt>
                <c:pt idx="699">
                  <c:v>42128.333333333336</c:v>
                </c:pt>
                <c:pt idx="700">
                  <c:v>42129.333333333336</c:v>
                </c:pt>
                <c:pt idx="701">
                  <c:v>42130.333333333336</c:v>
                </c:pt>
                <c:pt idx="702">
                  <c:v>42131.333333333336</c:v>
                </c:pt>
                <c:pt idx="703">
                  <c:v>42132.333333333336</c:v>
                </c:pt>
                <c:pt idx="704">
                  <c:v>42133.333333333336</c:v>
                </c:pt>
                <c:pt idx="705">
                  <c:v>42134.333333333336</c:v>
                </c:pt>
                <c:pt idx="706">
                  <c:v>42135.333333333336</c:v>
                </c:pt>
                <c:pt idx="707">
                  <c:v>42136.333333333336</c:v>
                </c:pt>
                <c:pt idx="708">
                  <c:v>42137.333333333336</c:v>
                </c:pt>
                <c:pt idx="709">
                  <c:v>42138.333333333336</c:v>
                </c:pt>
                <c:pt idx="710">
                  <c:v>42139.333333333336</c:v>
                </c:pt>
                <c:pt idx="711">
                  <c:v>42140.333333333336</c:v>
                </c:pt>
                <c:pt idx="712">
                  <c:v>42141.333333333336</c:v>
                </c:pt>
                <c:pt idx="713">
                  <c:v>42142.333333333336</c:v>
                </c:pt>
                <c:pt idx="714">
                  <c:v>42143.333333333336</c:v>
                </c:pt>
                <c:pt idx="715">
                  <c:v>42144.333333333336</c:v>
                </c:pt>
                <c:pt idx="716">
                  <c:v>42145.333333333336</c:v>
                </c:pt>
                <c:pt idx="717">
                  <c:v>42146.333333333336</c:v>
                </c:pt>
                <c:pt idx="718">
                  <c:v>42147.333333333336</c:v>
                </c:pt>
                <c:pt idx="719">
                  <c:v>42148.333333333336</c:v>
                </c:pt>
                <c:pt idx="720">
                  <c:v>42149.333333333336</c:v>
                </c:pt>
                <c:pt idx="721">
                  <c:v>42150.333333333336</c:v>
                </c:pt>
                <c:pt idx="722">
                  <c:v>42151.333333333336</c:v>
                </c:pt>
                <c:pt idx="723">
                  <c:v>42152.333333333336</c:v>
                </c:pt>
                <c:pt idx="724">
                  <c:v>42153.333333333336</c:v>
                </c:pt>
                <c:pt idx="725">
                  <c:v>42154.333333333336</c:v>
                </c:pt>
                <c:pt idx="726">
                  <c:v>42155.333333333336</c:v>
                </c:pt>
                <c:pt idx="727">
                  <c:v>42156.333333333336</c:v>
                </c:pt>
                <c:pt idx="728">
                  <c:v>42157.333333333336</c:v>
                </c:pt>
                <c:pt idx="729">
                  <c:v>42158.333333333336</c:v>
                </c:pt>
                <c:pt idx="730">
                  <c:v>42159.333333333336</c:v>
                </c:pt>
                <c:pt idx="731">
                  <c:v>42160.333333333336</c:v>
                </c:pt>
                <c:pt idx="732">
                  <c:v>42161.333333333336</c:v>
                </c:pt>
                <c:pt idx="733">
                  <c:v>42162.333333333336</c:v>
                </c:pt>
                <c:pt idx="734">
                  <c:v>42163.333333333336</c:v>
                </c:pt>
                <c:pt idx="735">
                  <c:v>42164.333333333336</c:v>
                </c:pt>
                <c:pt idx="736">
                  <c:v>42165.333333333336</c:v>
                </c:pt>
                <c:pt idx="737">
                  <c:v>42166.333333333336</c:v>
                </c:pt>
                <c:pt idx="738">
                  <c:v>42167.333333333336</c:v>
                </c:pt>
                <c:pt idx="739">
                  <c:v>42168.333333333336</c:v>
                </c:pt>
                <c:pt idx="740">
                  <c:v>42169.333333333336</c:v>
                </c:pt>
                <c:pt idx="741">
                  <c:v>42170.333333333336</c:v>
                </c:pt>
                <c:pt idx="742">
                  <c:v>42171.333333333336</c:v>
                </c:pt>
                <c:pt idx="743">
                  <c:v>42172.333333333336</c:v>
                </c:pt>
                <c:pt idx="744">
                  <c:v>42173.333333333336</c:v>
                </c:pt>
                <c:pt idx="745">
                  <c:v>42174.333333333336</c:v>
                </c:pt>
                <c:pt idx="746">
                  <c:v>42175.333333333336</c:v>
                </c:pt>
                <c:pt idx="747">
                  <c:v>42176.333333333336</c:v>
                </c:pt>
                <c:pt idx="748">
                  <c:v>42177.333333333336</c:v>
                </c:pt>
                <c:pt idx="749">
                  <c:v>42178.333333333336</c:v>
                </c:pt>
                <c:pt idx="750">
                  <c:v>42179.333333333336</c:v>
                </c:pt>
                <c:pt idx="751">
                  <c:v>42180.333333333336</c:v>
                </c:pt>
                <c:pt idx="752">
                  <c:v>42181.333333333336</c:v>
                </c:pt>
                <c:pt idx="753">
                  <c:v>42182.333333333336</c:v>
                </c:pt>
                <c:pt idx="754">
                  <c:v>42183.333333333336</c:v>
                </c:pt>
                <c:pt idx="755">
                  <c:v>42184.333333333336</c:v>
                </c:pt>
                <c:pt idx="756">
                  <c:v>42185.333333333336</c:v>
                </c:pt>
                <c:pt idx="757">
                  <c:v>42186.333333333336</c:v>
                </c:pt>
                <c:pt idx="758">
                  <c:v>42187.333333333336</c:v>
                </c:pt>
                <c:pt idx="759">
                  <c:v>42188.333333333336</c:v>
                </c:pt>
                <c:pt idx="760">
                  <c:v>42189.333333333336</c:v>
                </c:pt>
                <c:pt idx="761">
                  <c:v>42190.333333333336</c:v>
                </c:pt>
                <c:pt idx="762">
                  <c:v>42191.333333333336</c:v>
                </c:pt>
                <c:pt idx="763">
                  <c:v>42192.333333333336</c:v>
                </c:pt>
                <c:pt idx="764">
                  <c:v>42193.333333333336</c:v>
                </c:pt>
                <c:pt idx="765">
                  <c:v>42194.333333333336</c:v>
                </c:pt>
                <c:pt idx="766">
                  <c:v>42195.333333333336</c:v>
                </c:pt>
                <c:pt idx="767">
                  <c:v>42196.333333333336</c:v>
                </c:pt>
                <c:pt idx="768">
                  <c:v>42197.333333333336</c:v>
                </c:pt>
                <c:pt idx="769">
                  <c:v>42198.333333333336</c:v>
                </c:pt>
                <c:pt idx="770">
                  <c:v>42199.333333333336</c:v>
                </c:pt>
                <c:pt idx="771">
                  <c:v>42200.333333333336</c:v>
                </c:pt>
                <c:pt idx="772">
                  <c:v>42201.333333333336</c:v>
                </c:pt>
                <c:pt idx="773">
                  <c:v>42202.333333333336</c:v>
                </c:pt>
                <c:pt idx="774">
                  <c:v>42203.333333333336</c:v>
                </c:pt>
                <c:pt idx="775">
                  <c:v>42204.333333333336</c:v>
                </c:pt>
                <c:pt idx="776">
                  <c:v>42205.333333333336</c:v>
                </c:pt>
                <c:pt idx="777">
                  <c:v>42206.333333333336</c:v>
                </c:pt>
                <c:pt idx="778">
                  <c:v>42207.333333333336</c:v>
                </c:pt>
                <c:pt idx="779">
                  <c:v>42208.333333333336</c:v>
                </c:pt>
                <c:pt idx="780">
                  <c:v>42209.333333333336</c:v>
                </c:pt>
                <c:pt idx="781">
                  <c:v>42210.333333333336</c:v>
                </c:pt>
                <c:pt idx="782">
                  <c:v>42211.333333333336</c:v>
                </c:pt>
                <c:pt idx="783">
                  <c:v>42212.333333333336</c:v>
                </c:pt>
                <c:pt idx="784">
                  <c:v>42213.333333333336</c:v>
                </c:pt>
                <c:pt idx="785">
                  <c:v>42214.333333333336</c:v>
                </c:pt>
                <c:pt idx="786">
                  <c:v>42215.333333333336</c:v>
                </c:pt>
                <c:pt idx="787">
                  <c:v>42216.333333333336</c:v>
                </c:pt>
                <c:pt idx="788">
                  <c:v>42217.333333333336</c:v>
                </c:pt>
                <c:pt idx="789">
                  <c:v>42218.333333333336</c:v>
                </c:pt>
                <c:pt idx="790">
                  <c:v>42219.333333333336</c:v>
                </c:pt>
                <c:pt idx="791">
                  <c:v>42220.333333333336</c:v>
                </c:pt>
                <c:pt idx="792">
                  <c:v>42221.333333333336</c:v>
                </c:pt>
                <c:pt idx="793">
                  <c:v>42222.333333333336</c:v>
                </c:pt>
                <c:pt idx="794">
                  <c:v>42223.333333333336</c:v>
                </c:pt>
                <c:pt idx="795">
                  <c:v>42224.333333333336</c:v>
                </c:pt>
                <c:pt idx="796">
                  <c:v>42225.333333333336</c:v>
                </c:pt>
                <c:pt idx="797">
                  <c:v>42226.333333333336</c:v>
                </c:pt>
                <c:pt idx="798">
                  <c:v>42227.333333333336</c:v>
                </c:pt>
                <c:pt idx="799">
                  <c:v>42228.333333333336</c:v>
                </c:pt>
                <c:pt idx="800">
                  <c:v>42229.333333333336</c:v>
                </c:pt>
                <c:pt idx="801">
                  <c:v>42230.333333333336</c:v>
                </c:pt>
                <c:pt idx="802">
                  <c:v>42231.333333333336</c:v>
                </c:pt>
                <c:pt idx="803">
                  <c:v>42232.333333333336</c:v>
                </c:pt>
                <c:pt idx="804">
                  <c:v>42233.333333333336</c:v>
                </c:pt>
                <c:pt idx="805">
                  <c:v>42234.333333333336</c:v>
                </c:pt>
                <c:pt idx="806">
                  <c:v>42235.333333333336</c:v>
                </c:pt>
                <c:pt idx="807">
                  <c:v>42236.333333333336</c:v>
                </c:pt>
                <c:pt idx="808">
                  <c:v>42237.333333333336</c:v>
                </c:pt>
                <c:pt idx="809">
                  <c:v>42238.333333333336</c:v>
                </c:pt>
                <c:pt idx="810">
                  <c:v>42239.333333333336</c:v>
                </c:pt>
                <c:pt idx="811">
                  <c:v>42240.333333333336</c:v>
                </c:pt>
                <c:pt idx="812">
                  <c:v>42241.333333333336</c:v>
                </c:pt>
                <c:pt idx="813">
                  <c:v>42242.333333333336</c:v>
                </c:pt>
                <c:pt idx="814">
                  <c:v>42243.333333333336</c:v>
                </c:pt>
                <c:pt idx="815">
                  <c:v>42244.333333333336</c:v>
                </c:pt>
                <c:pt idx="816">
                  <c:v>42245.333333333336</c:v>
                </c:pt>
                <c:pt idx="817">
                  <c:v>42246.333333333336</c:v>
                </c:pt>
                <c:pt idx="818">
                  <c:v>42247.333333333336</c:v>
                </c:pt>
                <c:pt idx="819">
                  <c:v>42248.333333333336</c:v>
                </c:pt>
                <c:pt idx="820">
                  <c:v>42249.333333333336</c:v>
                </c:pt>
                <c:pt idx="821">
                  <c:v>42250.333333333336</c:v>
                </c:pt>
                <c:pt idx="822">
                  <c:v>42251.333333333336</c:v>
                </c:pt>
                <c:pt idx="823">
                  <c:v>42252.333333333336</c:v>
                </c:pt>
                <c:pt idx="824">
                  <c:v>42253.333333333336</c:v>
                </c:pt>
                <c:pt idx="825">
                  <c:v>42254.333333333336</c:v>
                </c:pt>
                <c:pt idx="826">
                  <c:v>42255.333333333336</c:v>
                </c:pt>
                <c:pt idx="827">
                  <c:v>42256.333333333336</c:v>
                </c:pt>
                <c:pt idx="828">
                  <c:v>42257.333333333336</c:v>
                </c:pt>
                <c:pt idx="829">
                  <c:v>42258.333333333336</c:v>
                </c:pt>
                <c:pt idx="830">
                  <c:v>42259.333333333336</c:v>
                </c:pt>
                <c:pt idx="831">
                  <c:v>42260.333333333336</c:v>
                </c:pt>
                <c:pt idx="832">
                  <c:v>42261.333333333336</c:v>
                </c:pt>
                <c:pt idx="833">
                  <c:v>42262.333333333336</c:v>
                </c:pt>
                <c:pt idx="834">
                  <c:v>42263.333333333336</c:v>
                </c:pt>
                <c:pt idx="835">
                  <c:v>42264.333333333336</c:v>
                </c:pt>
                <c:pt idx="836">
                  <c:v>42265.333333333336</c:v>
                </c:pt>
                <c:pt idx="837">
                  <c:v>42266.333333333336</c:v>
                </c:pt>
                <c:pt idx="838">
                  <c:v>42267.333333333336</c:v>
                </c:pt>
                <c:pt idx="839">
                  <c:v>42268.333333333336</c:v>
                </c:pt>
                <c:pt idx="840">
                  <c:v>42269.333333333336</c:v>
                </c:pt>
                <c:pt idx="841">
                  <c:v>42270.333333333336</c:v>
                </c:pt>
                <c:pt idx="842">
                  <c:v>42271.333333333336</c:v>
                </c:pt>
                <c:pt idx="843">
                  <c:v>42272.333333333336</c:v>
                </c:pt>
                <c:pt idx="844">
                  <c:v>42273.333333333336</c:v>
                </c:pt>
                <c:pt idx="845">
                  <c:v>42274.333333333336</c:v>
                </c:pt>
                <c:pt idx="846">
                  <c:v>42275.333333333336</c:v>
                </c:pt>
                <c:pt idx="847">
                  <c:v>42276.333333333336</c:v>
                </c:pt>
                <c:pt idx="848">
                  <c:v>42277.333333333336</c:v>
                </c:pt>
                <c:pt idx="849">
                  <c:v>42278.333333333336</c:v>
                </c:pt>
                <c:pt idx="850">
                  <c:v>42279.333333333336</c:v>
                </c:pt>
                <c:pt idx="851">
                  <c:v>42280.333333333336</c:v>
                </c:pt>
                <c:pt idx="852">
                  <c:v>42281.333333333336</c:v>
                </c:pt>
                <c:pt idx="853">
                  <c:v>42282.333333333336</c:v>
                </c:pt>
                <c:pt idx="854">
                  <c:v>42283.333333333336</c:v>
                </c:pt>
                <c:pt idx="855">
                  <c:v>42284.333333333336</c:v>
                </c:pt>
                <c:pt idx="856">
                  <c:v>42285.333333333336</c:v>
                </c:pt>
                <c:pt idx="857">
                  <c:v>42286.333333333336</c:v>
                </c:pt>
                <c:pt idx="858">
                  <c:v>42287.333333333336</c:v>
                </c:pt>
                <c:pt idx="859">
                  <c:v>42288.333333333336</c:v>
                </c:pt>
                <c:pt idx="860">
                  <c:v>42289.333333333336</c:v>
                </c:pt>
                <c:pt idx="861">
                  <c:v>42290.333333333336</c:v>
                </c:pt>
                <c:pt idx="862">
                  <c:v>42291.333333333336</c:v>
                </c:pt>
                <c:pt idx="863">
                  <c:v>42292.333333333336</c:v>
                </c:pt>
                <c:pt idx="864">
                  <c:v>42293.333333333336</c:v>
                </c:pt>
                <c:pt idx="865">
                  <c:v>42294.333333333336</c:v>
                </c:pt>
                <c:pt idx="866">
                  <c:v>42295.333333333336</c:v>
                </c:pt>
                <c:pt idx="867">
                  <c:v>42296.333333333336</c:v>
                </c:pt>
                <c:pt idx="868">
                  <c:v>42297.333333333336</c:v>
                </c:pt>
                <c:pt idx="869">
                  <c:v>42298.333333333336</c:v>
                </c:pt>
                <c:pt idx="870">
                  <c:v>42299.333333333336</c:v>
                </c:pt>
                <c:pt idx="871">
                  <c:v>42300.333333333336</c:v>
                </c:pt>
                <c:pt idx="872">
                  <c:v>42301.333333333336</c:v>
                </c:pt>
                <c:pt idx="873">
                  <c:v>42302.333333333336</c:v>
                </c:pt>
                <c:pt idx="874">
                  <c:v>42303.333333333336</c:v>
                </c:pt>
                <c:pt idx="875">
                  <c:v>42304.333333333336</c:v>
                </c:pt>
                <c:pt idx="876">
                  <c:v>42305.333333333336</c:v>
                </c:pt>
                <c:pt idx="877">
                  <c:v>42306.333333333336</c:v>
                </c:pt>
                <c:pt idx="878">
                  <c:v>42307.333333333336</c:v>
                </c:pt>
                <c:pt idx="879">
                  <c:v>42308.333333333336</c:v>
                </c:pt>
                <c:pt idx="880">
                  <c:v>42309.333333333336</c:v>
                </c:pt>
                <c:pt idx="881">
                  <c:v>42310.333333333336</c:v>
                </c:pt>
                <c:pt idx="882">
                  <c:v>42311.333333333336</c:v>
                </c:pt>
                <c:pt idx="883">
                  <c:v>42312.333333333336</c:v>
                </c:pt>
                <c:pt idx="884">
                  <c:v>42313.333333333336</c:v>
                </c:pt>
                <c:pt idx="885">
                  <c:v>42314.333333333336</c:v>
                </c:pt>
                <c:pt idx="886">
                  <c:v>42315.333333333336</c:v>
                </c:pt>
                <c:pt idx="887">
                  <c:v>42316.333333333336</c:v>
                </c:pt>
                <c:pt idx="888">
                  <c:v>42317.333333333336</c:v>
                </c:pt>
                <c:pt idx="889">
                  <c:v>42318.333333333336</c:v>
                </c:pt>
                <c:pt idx="890">
                  <c:v>42319.333333333336</c:v>
                </c:pt>
                <c:pt idx="891">
                  <c:v>42320.333333333336</c:v>
                </c:pt>
                <c:pt idx="892">
                  <c:v>42321.333333333336</c:v>
                </c:pt>
                <c:pt idx="893">
                  <c:v>42322.333333333336</c:v>
                </c:pt>
                <c:pt idx="894">
                  <c:v>42323.333333333336</c:v>
                </c:pt>
                <c:pt idx="895">
                  <c:v>42324.333333333336</c:v>
                </c:pt>
                <c:pt idx="896">
                  <c:v>42325.333333333336</c:v>
                </c:pt>
                <c:pt idx="897">
                  <c:v>42326.333333333336</c:v>
                </c:pt>
                <c:pt idx="898">
                  <c:v>42327.333333333336</c:v>
                </c:pt>
                <c:pt idx="899">
                  <c:v>42328.333333333336</c:v>
                </c:pt>
                <c:pt idx="900">
                  <c:v>42329.333333333336</c:v>
                </c:pt>
                <c:pt idx="901">
                  <c:v>42330.333333333336</c:v>
                </c:pt>
                <c:pt idx="902">
                  <c:v>42331.333333333336</c:v>
                </c:pt>
                <c:pt idx="903">
                  <c:v>42332.333333333336</c:v>
                </c:pt>
                <c:pt idx="904">
                  <c:v>42333.333333333336</c:v>
                </c:pt>
                <c:pt idx="905">
                  <c:v>42334.333333333336</c:v>
                </c:pt>
                <c:pt idx="906">
                  <c:v>42335.333333333336</c:v>
                </c:pt>
                <c:pt idx="907">
                  <c:v>42336.333333333336</c:v>
                </c:pt>
                <c:pt idx="908">
                  <c:v>42337.333333333336</c:v>
                </c:pt>
                <c:pt idx="909">
                  <c:v>42338.333333333336</c:v>
                </c:pt>
                <c:pt idx="910">
                  <c:v>42339.333333333336</c:v>
                </c:pt>
                <c:pt idx="911">
                  <c:v>42340.333333333336</c:v>
                </c:pt>
                <c:pt idx="912">
                  <c:v>42341.333333333336</c:v>
                </c:pt>
                <c:pt idx="913">
                  <c:v>42342.333333333336</c:v>
                </c:pt>
                <c:pt idx="914">
                  <c:v>42343.333333333336</c:v>
                </c:pt>
                <c:pt idx="915">
                  <c:v>42344.333333333336</c:v>
                </c:pt>
                <c:pt idx="916">
                  <c:v>42345.333333333336</c:v>
                </c:pt>
                <c:pt idx="917">
                  <c:v>42346.333333333336</c:v>
                </c:pt>
                <c:pt idx="918">
                  <c:v>42347.333333333336</c:v>
                </c:pt>
                <c:pt idx="919">
                  <c:v>42348.333333333336</c:v>
                </c:pt>
                <c:pt idx="920">
                  <c:v>42349.333333333336</c:v>
                </c:pt>
                <c:pt idx="921">
                  <c:v>42350.333333333336</c:v>
                </c:pt>
                <c:pt idx="922">
                  <c:v>42351.333333333336</c:v>
                </c:pt>
                <c:pt idx="923">
                  <c:v>42352.333333333336</c:v>
                </c:pt>
                <c:pt idx="924">
                  <c:v>42353.333333333336</c:v>
                </c:pt>
                <c:pt idx="925">
                  <c:v>42354.333333333336</c:v>
                </c:pt>
                <c:pt idx="926">
                  <c:v>42355.333333333336</c:v>
                </c:pt>
                <c:pt idx="927">
                  <c:v>42356.333333333336</c:v>
                </c:pt>
                <c:pt idx="928">
                  <c:v>42357.333333333336</c:v>
                </c:pt>
                <c:pt idx="929">
                  <c:v>42358.333333333336</c:v>
                </c:pt>
                <c:pt idx="930">
                  <c:v>42359.333333333336</c:v>
                </c:pt>
                <c:pt idx="931">
                  <c:v>42360.333333333336</c:v>
                </c:pt>
                <c:pt idx="932">
                  <c:v>42361.333333333336</c:v>
                </c:pt>
                <c:pt idx="933">
                  <c:v>42362.333333333336</c:v>
                </c:pt>
                <c:pt idx="934">
                  <c:v>42363.333333333336</c:v>
                </c:pt>
                <c:pt idx="935">
                  <c:v>42364.333333333336</c:v>
                </c:pt>
                <c:pt idx="936">
                  <c:v>42365.333333333336</c:v>
                </c:pt>
                <c:pt idx="937">
                  <c:v>42366.333333333336</c:v>
                </c:pt>
                <c:pt idx="938">
                  <c:v>42367.333333333336</c:v>
                </c:pt>
                <c:pt idx="939">
                  <c:v>42368.333333333336</c:v>
                </c:pt>
                <c:pt idx="940">
                  <c:v>42369.333333333336</c:v>
                </c:pt>
                <c:pt idx="941">
                  <c:v>42370.333333333336</c:v>
                </c:pt>
                <c:pt idx="942">
                  <c:v>42371.333333333336</c:v>
                </c:pt>
                <c:pt idx="943">
                  <c:v>42372.333333333336</c:v>
                </c:pt>
                <c:pt idx="944">
                  <c:v>42373.333333333336</c:v>
                </c:pt>
                <c:pt idx="945">
                  <c:v>42374.333333333336</c:v>
                </c:pt>
                <c:pt idx="946">
                  <c:v>42375.333333333336</c:v>
                </c:pt>
                <c:pt idx="947">
                  <c:v>42376.333333333336</c:v>
                </c:pt>
                <c:pt idx="948">
                  <c:v>42377.333333333336</c:v>
                </c:pt>
                <c:pt idx="949">
                  <c:v>42378.333333333336</c:v>
                </c:pt>
                <c:pt idx="950">
                  <c:v>42379.333333333336</c:v>
                </c:pt>
                <c:pt idx="951">
                  <c:v>42380.333333333336</c:v>
                </c:pt>
                <c:pt idx="952">
                  <c:v>42381.333333333336</c:v>
                </c:pt>
                <c:pt idx="953">
                  <c:v>42382.333333333336</c:v>
                </c:pt>
                <c:pt idx="954">
                  <c:v>42383.333333333336</c:v>
                </c:pt>
                <c:pt idx="955">
                  <c:v>42384.333333333336</c:v>
                </c:pt>
                <c:pt idx="956">
                  <c:v>42385.333333333336</c:v>
                </c:pt>
                <c:pt idx="957">
                  <c:v>42386.333333333336</c:v>
                </c:pt>
                <c:pt idx="958">
                  <c:v>42387.333333333336</c:v>
                </c:pt>
                <c:pt idx="959">
                  <c:v>42388.333333333336</c:v>
                </c:pt>
                <c:pt idx="960">
                  <c:v>42389.333333333336</c:v>
                </c:pt>
                <c:pt idx="961">
                  <c:v>42390.333333333336</c:v>
                </c:pt>
                <c:pt idx="962">
                  <c:v>42391.333333333336</c:v>
                </c:pt>
                <c:pt idx="963">
                  <c:v>42392.333333333336</c:v>
                </c:pt>
                <c:pt idx="964">
                  <c:v>42393.333333333336</c:v>
                </c:pt>
                <c:pt idx="965">
                  <c:v>42394.333333333336</c:v>
                </c:pt>
                <c:pt idx="966">
                  <c:v>42395.333333333336</c:v>
                </c:pt>
                <c:pt idx="967">
                  <c:v>42396.333333333336</c:v>
                </c:pt>
                <c:pt idx="968">
                  <c:v>42397.333333333336</c:v>
                </c:pt>
                <c:pt idx="969">
                  <c:v>42398.333333333336</c:v>
                </c:pt>
                <c:pt idx="970">
                  <c:v>42399.333333333336</c:v>
                </c:pt>
                <c:pt idx="971">
                  <c:v>42400.333333333336</c:v>
                </c:pt>
                <c:pt idx="972">
                  <c:v>42401.333333333336</c:v>
                </c:pt>
                <c:pt idx="973">
                  <c:v>42402.333333333336</c:v>
                </c:pt>
                <c:pt idx="974">
                  <c:v>42403.333333333336</c:v>
                </c:pt>
                <c:pt idx="975">
                  <c:v>42404.333333333336</c:v>
                </c:pt>
                <c:pt idx="976">
                  <c:v>42405.333333333336</c:v>
                </c:pt>
                <c:pt idx="977">
                  <c:v>42406.333333333336</c:v>
                </c:pt>
                <c:pt idx="978">
                  <c:v>42407.333333333336</c:v>
                </c:pt>
                <c:pt idx="979">
                  <c:v>42408.333333333336</c:v>
                </c:pt>
                <c:pt idx="980">
                  <c:v>42409.333333333336</c:v>
                </c:pt>
                <c:pt idx="981">
                  <c:v>42410.333333333336</c:v>
                </c:pt>
                <c:pt idx="982">
                  <c:v>42411.333333333336</c:v>
                </c:pt>
                <c:pt idx="983">
                  <c:v>42412.333333333336</c:v>
                </c:pt>
                <c:pt idx="984">
                  <c:v>42413.333333333336</c:v>
                </c:pt>
                <c:pt idx="985">
                  <c:v>42414.333333333336</c:v>
                </c:pt>
                <c:pt idx="986">
                  <c:v>42415.333333333336</c:v>
                </c:pt>
                <c:pt idx="987">
                  <c:v>42416.333333333336</c:v>
                </c:pt>
                <c:pt idx="988">
                  <c:v>42417.333333333336</c:v>
                </c:pt>
                <c:pt idx="989">
                  <c:v>42418.333333333336</c:v>
                </c:pt>
                <c:pt idx="990">
                  <c:v>42419.333333333336</c:v>
                </c:pt>
                <c:pt idx="991">
                  <c:v>42420.333333333336</c:v>
                </c:pt>
                <c:pt idx="992">
                  <c:v>42421.333333333336</c:v>
                </c:pt>
                <c:pt idx="993">
                  <c:v>42422.333333333336</c:v>
                </c:pt>
                <c:pt idx="994">
                  <c:v>42423.333333333336</c:v>
                </c:pt>
                <c:pt idx="995">
                  <c:v>42424.333333333336</c:v>
                </c:pt>
                <c:pt idx="996">
                  <c:v>42425.333333333336</c:v>
                </c:pt>
                <c:pt idx="997">
                  <c:v>42426.333333333336</c:v>
                </c:pt>
                <c:pt idx="998">
                  <c:v>42427.333333333336</c:v>
                </c:pt>
                <c:pt idx="999">
                  <c:v>42428.333333333336</c:v>
                </c:pt>
                <c:pt idx="1000">
                  <c:v>42429.333333333336</c:v>
                </c:pt>
                <c:pt idx="1001">
                  <c:v>42430.333333333336</c:v>
                </c:pt>
                <c:pt idx="1002">
                  <c:v>42431.333333333336</c:v>
                </c:pt>
                <c:pt idx="1003">
                  <c:v>42432.333333333336</c:v>
                </c:pt>
                <c:pt idx="1004">
                  <c:v>42433.333333333336</c:v>
                </c:pt>
                <c:pt idx="1005">
                  <c:v>42434.333333333336</c:v>
                </c:pt>
                <c:pt idx="1006">
                  <c:v>42435.333333333336</c:v>
                </c:pt>
                <c:pt idx="1007">
                  <c:v>42436.333333333336</c:v>
                </c:pt>
                <c:pt idx="1008">
                  <c:v>42437.333333333336</c:v>
                </c:pt>
                <c:pt idx="1009">
                  <c:v>42438.333333333336</c:v>
                </c:pt>
                <c:pt idx="1010">
                  <c:v>42439.333333333336</c:v>
                </c:pt>
                <c:pt idx="1011">
                  <c:v>42440.333333333336</c:v>
                </c:pt>
                <c:pt idx="1012">
                  <c:v>42441.333333333336</c:v>
                </c:pt>
                <c:pt idx="1013">
                  <c:v>42442.333333333336</c:v>
                </c:pt>
                <c:pt idx="1014">
                  <c:v>42443.333333333336</c:v>
                </c:pt>
                <c:pt idx="1015">
                  <c:v>42444.333333333336</c:v>
                </c:pt>
                <c:pt idx="1016">
                  <c:v>42445.333333333336</c:v>
                </c:pt>
                <c:pt idx="1017">
                  <c:v>42446.333333333336</c:v>
                </c:pt>
                <c:pt idx="1018">
                  <c:v>42447.333333333336</c:v>
                </c:pt>
                <c:pt idx="1019">
                  <c:v>42448.333333333336</c:v>
                </c:pt>
                <c:pt idx="1020">
                  <c:v>42449.333333333336</c:v>
                </c:pt>
                <c:pt idx="1021">
                  <c:v>42450.333333333336</c:v>
                </c:pt>
                <c:pt idx="1022">
                  <c:v>42451.333333333336</c:v>
                </c:pt>
                <c:pt idx="1023">
                  <c:v>42452.333333333336</c:v>
                </c:pt>
                <c:pt idx="1024">
                  <c:v>42453.333333333336</c:v>
                </c:pt>
                <c:pt idx="1025">
                  <c:v>42454.333333333336</c:v>
                </c:pt>
                <c:pt idx="1026">
                  <c:v>42455.333333333336</c:v>
                </c:pt>
                <c:pt idx="1027">
                  <c:v>42456.333333333336</c:v>
                </c:pt>
                <c:pt idx="1028">
                  <c:v>42457.333333333336</c:v>
                </c:pt>
                <c:pt idx="1029">
                  <c:v>42458.333333333336</c:v>
                </c:pt>
                <c:pt idx="1030">
                  <c:v>42459.333333333336</c:v>
                </c:pt>
                <c:pt idx="1031">
                  <c:v>42460.333333333336</c:v>
                </c:pt>
                <c:pt idx="1032">
                  <c:v>42461.333333333336</c:v>
                </c:pt>
                <c:pt idx="1033">
                  <c:v>42462.333333333336</c:v>
                </c:pt>
                <c:pt idx="1034">
                  <c:v>42463.333333333336</c:v>
                </c:pt>
                <c:pt idx="1035">
                  <c:v>42464.333333333336</c:v>
                </c:pt>
                <c:pt idx="1036">
                  <c:v>42465.333333333336</c:v>
                </c:pt>
                <c:pt idx="1037">
                  <c:v>42466.333333333336</c:v>
                </c:pt>
                <c:pt idx="1038">
                  <c:v>42467.333333333336</c:v>
                </c:pt>
                <c:pt idx="1039">
                  <c:v>42468.333333333336</c:v>
                </c:pt>
                <c:pt idx="1040">
                  <c:v>42469.333333333336</c:v>
                </c:pt>
                <c:pt idx="1041">
                  <c:v>42470.333333333336</c:v>
                </c:pt>
                <c:pt idx="1042">
                  <c:v>42471.333333333336</c:v>
                </c:pt>
                <c:pt idx="1043">
                  <c:v>42472.333333333336</c:v>
                </c:pt>
                <c:pt idx="1044">
                  <c:v>42473.333333333336</c:v>
                </c:pt>
                <c:pt idx="1045">
                  <c:v>42474.333333333336</c:v>
                </c:pt>
                <c:pt idx="1046">
                  <c:v>42475.333333333336</c:v>
                </c:pt>
                <c:pt idx="1047">
                  <c:v>42476.333333333336</c:v>
                </c:pt>
                <c:pt idx="1048">
                  <c:v>42477.333333333336</c:v>
                </c:pt>
                <c:pt idx="1049">
                  <c:v>42478.333333333336</c:v>
                </c:pt>
                <c:pt idx="1050">
                  <c:v>42479.333333333336</c:v>
                </c:pt>
                <c:pt idx="1051">
                  <c:v>42480.333333333336</c:v>
                </c:pt>
                <c:pt idx="1052">
                  <c:v>42481.333333333336</c:v>
                </c:pt>
                <c:pt idx="1053">
                  <c:v>42482.333333333336</c:v>
                </c:pt>
                <c:pt idx="1054">
                  <c:v>42483.333333333336</c:v>
                </c:pt>
                <c:pt idx="1055">
                  <c:v>42484.333333333336</c:v>
                </c:pt>
                <c:pt idx="1056">
                  <c:v>42485.333333333336</c:v>
                </c:pt>
                <c:pt idx="1057">
                  <c:v>42486.333333333336</c:v>
                </c:pt>
                <c:pt idx="1058">
                  <c:v>42487.333333333336</c:v>
                </c:pt>
                <c:pt idx="1059">
                  <c:v>42488.333333333336</c:v>
                </c:pt>
                <c:pt idx="1060">
                  <c:v>42489.333333333336</c:v>
                </c:pt>
                <c:pt idx="1061">
                  <c:v>42490.333333333336</c:v>
                </c:pt>
                <c:pt idx="1062">
                  <c:v>42491.333333333336</c:v>
                </c:pt>
                <c:pt idx="1063">
                  <c:v>42492.333333333336</c:v>
                </c:pt>
                <c:pt idx="1064">
                  <c:v>42493.333333333336</c:v>
                </c:pt>
                <c:pt idx="1065">
                  <c:v>42494.333333333336</c:v>
                </c:pt>
                <c:pt idx="1066">
                  <c:v>42495.333333333336</c:v>
                </c:pt>
                <c:pt idx="1067">
                  <c:v>42496.333333333336</c:v>
                </c:pt>
                <c:pt idx="1068">
                  <c:v>42497.333333333336</c:v>
                </c:pt>
                <c:pt idx="1069">
                  <c:v>42498.333333333336</c:v>
                </c:pt>
                <c:pt idx="1070">
                  <c:v>42499.333333333336</c:v>
                </c:pt>
                <c:pt idx="1071">
                  <c:v>42500.333333333336</c:v>
                </c:pt>
                <c:pt idx="1072">
                  <c:v>42501.333333333336</c:v>
                </c:pt>
                <c:pt idx="1073">
                  <c:v>42502.333333333336</c:v>
                </c:pt>
                <c:pt idx="1074">
                  <c:v>42503.333333333336</c:v>
                </c:pt>
                <c:pt idx="1075">
                  <c:v>42504.333333333336</c:v>
                </c:pt>
                <c:pt idx="1076">
                  <c:v>42505.333333333336</c:v>
                </c:pt>
                <c:pt idx="1077">
                  <c:v>42506.333333333336</c:v>
                </c:pt>
                <c:pt idx="1078">
                  <c:v>42507.333333333336</c:v>
                </c:pt>
                <c:pt idx="1079">
                  <c:v>42508.333333333336</c:v>
                </c:pt>
                <c:pt idx="1080">
                  <c:v>42509.333333333336</c:v>
                </c:pt>
                <c:pt idx="1081">
                  <c:v>42510.333333333336</c:v>
                </c:pt>
                <c:pt idx="1082">
                  <c:v>42511.333333333336</c:v>
                </c:pt>
                <c:pt idx="1083">
                  <c:v>42512.333333333336</c:v>
                </c:pt>
                <c:pt idx="1084">
                  <c:v>42513.333333333336</c:v>
                </c:pt>
                <c:pt idx="1085">
                  <c:v>42514.333333333336</c:v>
                </c:pt>
                <c:pt idx="1086">
                  <c:v>42515.333333333336</c:v>
                </c:pt>
                <c:pt idx="1087">
                  <c:v>42516.333333333336</c:v>
                </c:pt>
                <c:pt idx="1088">
                  <c:v>42517.333333333336</c:v>
                </c:pt>
                <c:pt idx="1089">
                  <c:v>42518.333333333336</c:v>
                </c:pt>
                <c:pt idx="1090">
                  <c:v>42519.333333333336</c:v>
                </c:pt>
                <c:pt idx="1091">
                  <c:v>42520.333333333336</c:v>
                </c:pt>
                <c:pt idx="1092">
                  <c:v>42521.333333333336</c:v>
                </c:pt>
                <c:pt idx="1093">
                  <c:v>42522.333333333336</c:v>
                </c:pt>
                <c:pt idx="1094">
                  <c:v>42523.333333333336</c:v>
                </c:pt>
                <c:pt idx="1095">
                  <c:v>42524.333333333336</c:v>
                </c:pt>
                <c:pt idx="1096">
                  <c:v>42525.333333333336</c:v>
                </c:pt>
                <c:pt idx="1097">
                  <c:v>42526.333333333336</c:v>
                </c:pt>
                <c:pt idx="1098">
                  <c:v>42527.333333333336</c:v>
                </c:pt>
                <c:pt idx="1099">
                  <c:v>42528.333333333336</c:v>
                </c:pt>
                <c:pt idx="1100">
                  <c:v>42529.333333333336</c:v>
                </c:pt>
                <c:pt idx="1101">
                  <c:v>42530.333333333336</c:v>
                </c:pt>
                <c:pt idx="1102">
                  <c:v>42531.333333333336</c:v>
                </c:pt>
                <c:pt idx="1103">
                  <c:v>42532.333333333336</c:v>
                </c:pt>
                <c:pt idx="1104">
                  <c:v>42533.333333333336</c:v>
                </c:pt>
                <c:pt idx="1105">
                  <c:v>42534.333333333336</c:v>
                </c:pt>
                <c:pt idx="1106">
                  <c:v>42535.333333333336</c:v>
                </c:pt>
                <c:pt idx="1107">
                  <c:v>42536.333333333336</c:v>
                </c:pt>
                <c:pt idx="1108">
                  <c:v>42537.333333333336</c:v>
                </c:pt>
                <c:pt idx="1109">
                  <c:v>42538.333333333336</c:v>
                </c:pt>
                <c:pt idx="1110">
                  <c:v>42539.333333333336</c:v>
                </c:pt>
                <c:pt idx="1111">
                  <c:v>42540.333333333336</c:v>
                </c:pt>
                <c:pt idx="1112">
                  <c:v>42541.333333333336</c:v>
                </c:pt>
                <c:pt idx="1113">
                  <c:v>42542.333333333336</c:v>
                </c:pt>
                <c:pt idx="1114">
                  <c:v>42543.333333333336</c:v>
                </c:pt>
                <c:pt idx="1115">
                  <c:v>42544.333333333336</c:v>
                </c:pt>
                <c:pt idx="1116">
                  <c:v>42545.333333333336</c:v>
                </c:pt>
                <c:pt idx="1117">
                  <c:v>42546.333333333336</c:v>
                </c:pt>
                <c:pt idx="1118">
                  <c:v>42547.333333333336</c:v>
                </c:pt>
                <c:pt idx="1119">
                  <c:v>42548.333333333336</c:v>
                </c:pt>
                <c:pt idx="1120">
                  <c:v>42549.333333333336</c:v>
                </c:pt>
                <c:pt idx="1121">
                  <c:v>42550.333333333336</c:v>
                </c:pt>
                <c:pt idx="1122">
                  <c:v>42551.333333333336</c:v>
                </c:pt>
                <c:pt idx="1123">
                  <c:v>42552.333333333336</c:v>
                </c:pt>
                <c:pt idx="1124">
                  <c:v>42553.333333333336</c:v>
                </c:pt>
                <c:pt idx="1125">
                  <c:v>42554.333333333336</c:v>
                </c:pt>
                <c:pt idx="1126">
                  <c:v>42555.333333333336</c:v>
                </c:pt>
                <c:pt idx="1127">
                  <c:v>42556.333333333336</c:v>
                </c:pt>
                <c:pt idx="1128">
                  <c:v>42557.333333333336</c:v>
                </c:pt>
                <c:pt idx="1129">
                  <c:v>42558.333333333336</c:v>
                </c:pt>
                <c:pt idx="1130">
                  <c:v>42559.333333333336</c:v>
                </c:pt>
                <c:pt idx="1131">
                  <c:v>42560.333333333336</c:v>
                </c:pt>
                <c:pt idx="1132">
                  <c:v>42561.333333333336</c:v>
                </c:pt>
                <c:pt idx="1133">
                  <c:v>42562.333333333336</c:v>
                </c:pt>
                <c:pt idx="1134">
                  <c:v>42563.333333333336</c:v>
                </c:pt>
                <c:pt idx="1135">
                  <c:v>42564.333333333336</c:v>
                </c:pt>
                <c:pt idx="1136">
                  <c:v>42565.333333333336</c:v>
                </c:pt>
                <c:pt idx="1137">
                  <c:v>42566.333333333336</c:v>
                </c:pt>
                <c:pt idx="1138">
                  <c:v>42567.333333333336</c:v>
                </c:pt>
                <c:pt idx="1139">
                  <c:v>42568.333333333336</c:v>
                </c:pt>
                <c:pt idx="1140">
                  <c:v>42569.333333333336</c:v>
                </c:pt>
                <c:pt idx="1141">
                  <c:v>42570.333333333336</c:v>
                </c:pt>
                <c:pt idx="1142">
                  <c:v>42571.333333333336</c:v>
                </c:pt>
                <c:pt idx="1143">
                  <c:v>42572.333333333336</c:v>
                </c:pt>
                <c:pt idx="1144">
                  <c:v>42573.333333333336</c:v>
                </c:pt>
                <c:pt idx="1145">
                  <c:v>42574.333333333336</c:v>
                </c:pt>
                <c:pt idx="1146">
                  <c:v>42575.333333333336</c:v>
                </c:pt>
                <c:pt idx="1147">
                  <c:v>42576.333333333336</c:v>
                </c:pt>
                <c:pt idx="1148">
                  <c:v>42577.333333333336</c:v>
                </c:pt>
                <c:pt idx="1149">
                  <c:v>42578.333333333336</c:v>
                </c:pt>
                <c:pt idx="1150">
                  <c:v>42579.333333333336</c:v>
                </c:pt>
                <c:pt idx="1151">
                  <c:v>42580.333333333336</c:v>
                </c:pt>
                <c:pt idx="1152">
                  <c:v>42581.333333333336</c:v>
                </c:pt>
                <c:pt idx="1153">
                  <c:v>42582.333333333336</c:v>
                </c:pt>
                <c:pt idx="1154">
                  <c:v>42583.333333333336</c:v>
                </c:pt>
                <c:pt idx="1155">
                  <c:v>42584.333333333336</c:v>
                </c:pt>
                <c:pt idx="1156">
                  <c:v>42585.333333333336</c:v>
                </c:pt>
                <c:pt idx="1157">
                  <c:v>42586.333333333336</c:v>
                </c:pt>
                <c:pt idx="1158">
                  <c:v>42587.333333333336</c:v>
                </c:pt>
                <c:pt idx="1159">
                  <c:v>42588.333333333336</c:v>
                </c:pt>
                <c:pt idx="1160">
                  <c:v>42589.333333333336</c:v>
                </c:pt>
                <c:pt idx="1161">
                  <c:v>42590.333333333336</c:v>
                </c:pt>
                <c:pt idx="1162">
                  <c:v>42591.333333333336</c:v>
                </c:pt>
                <c:pt idx="1163">
                  <c:v>42592.333333333336</c:v>
                </c:pt>
                <c:pt idx="1164">
                  <c:v>42593.333333333336</c:v>
                </c:pt>
                <c:pt idx="1165">
                  <c:v>42594.333333333336</c:v>
                </c:pt>
                <c:pt idx="1166">
                  <c:v>42595.333333333336</c:v>
                </c:pt>
                <c:pt idx="1167">
                  <c:v>42596.333333333336</c:v>
                </c:pt>
                <c:pt idx="1168">
                  <c:v>42597.333333333336</c:v>
                </c:pt>
                <c:pt idx="1169">
                  <c:v>42598.333333333336</c:v>
                </c:pt>
                <c:pt idx="1170">
                  <c:v>42599.333333333336</c:v>
                </c:pt>
                <c:pt idx="1171">
                  <c:v>42600.333333333336</c:v>
                </c:pt>
                <c:pt idx="1172">
                  <c:v>42601.333333333336</c:v>
                </c:pt>
                <c:pt idx="1173">
                  <c:v>42602.333333333336</c:v>
                </c:pt>
                <c:pt idx="1174">
                  <c:v>42603.333333333336</c:v>
                </c:pt>
                <c:pt idx="1175">
                  <c:v>42604.333333333336</c:v>
                </c:pt>
                <c:pt idx="1176">
                  <c:v>42605.333333333336</c:v>
                </c:pt>
                <c:pt idx="1177">
                  <c:v>42606.333333333336</c:v>
                </c:pt>
                <c:pt idx="1178">
                  <c:v>42607.333333333336</c:v>
                </c:pt>
                <c:pt idx="1179">
                  <c:v>42608.333333333336</c:v>
                </c:pt>
                <c:pt idx="1180">
                  <c:v>42609.333333333336</c:v>
                </c:pt>
                <c:pt idx="1181">
                  <c:v>42610.333333333336</c:v>
                </c:pt>
                <c:pt idx="1182">
                  <c:v>42611.333333333336</c:v>
                </c:pt>
                <c:pt idx="1183">
                  <c:v>42612.333333333336</c:v>
                </c:pt>
                <c:pt idx="1184">
                  <c:v>42613.333333333336</c:v>
                </c:pt>
                <c:pt idx="1185">
                  <c:v>42614.333333333336</c:v>
                </c:pt>
                <c:pt idx="1186">
                  <c:v>42615.333333333336</c:v>
                </c:pt>
                <c:pt idx="1187">
                  <c:v>42616.333333333336</c:v>
                </c:pt>
                <c:pt idx="1188">
                  <c:v>42617.333333333336</c:v>
                </c:pt>
                <c:pt idx="1189">
                  <c:v>42618.333333333336</c:v>
                </c:pt>
                <c:pt idx="1190">
                  <c:v>42619.333333333336</c:v>
                </c:pt>
                <c:pt idx="1191">
                  <c:v>42620.333333333336</c:v>
                </c:pt>
                <c:pt idx="1192">
                  <c:v>42621.333333333336</c:v>
                </c:pt>
                <c:pt idx="1193">
                  <c:v>42622.333333333336</c:v>
                </c:pt>
                <c:pt idx="1194">
                  <c:v>42623.333333333336</c:v>
                </c:pt>
                <c:pt idx="1195">
                  <c:v>42624.333333333336</c:v>
                </c:pt>
                <c:pt idx="1196">
                  <c:v>42625.333333333336</c:v>
                </c:pt>
                <c:pt idx="1197">
                  <c:v>42626.333333333336</c:v>
                </c:pt>
                <c:pt idx="1198">
                  <c:v>42627.333333333336</c:v>
                </c:pt>
                <c:pt idx="1199">
                  <c:v>42628.333333333336</c:v>
                </c:pt>
                <c:pt idx="1200">
                  <c:v>42629.333333333336</c:v>
                </c:pt>
                <c:pt idx="1201">
                  <c:v>42630.333333333336</c:v>
                </c:pt>
                <c:pt idx="1202">
                  <c:v>42631.333333333336</c:v>
                </c:pt>
                <c:pt idx="1203">
                  <c:v>42632.333333333336</c:v>
                </c:pt>
                <c:pt idx="1204">
                  <c:v>42633.333333333336</c:v>
                </c:pt>
                <c:pt idx="1205">
                  <c:v>42634.333333333336</c:v>
                </c:pt>
                <c:pt idx="1206">
                  <c:v>42635.333333333336</c:v>
                </c:pt>
                <c:pt idx="1207">
                  <c:v>42636.333333333336</c:v>
                </c:pt>
                <c:pt idx="1208">
                  <c:v>42637.333333333336</c:v>
                </c:pt>
                <c:pt idx="1209">
                  <c:v>42638.333333333336</c:v>
                </c:pt>
                <c:pt idx="1210">
                  <c:v>42639.333333333336</c:v>
                </c:pt>
                <c:pt idx="1211">
                  <c:v>42640.333333333336</c:v>
                </c:pt>
                <c:pt idx="1212">
                  <c:v>42641.333333333336</c:v>
                </c:pt>
                <c:pt idx="1213">
                  <c:v>42642.333333333336</c:v>
                </c:pt>
                <c:pt idx="1214">
                  <c:v>42643.333333333336</c:v>
                </c:pt>
                <c:pt idx="1215">
                  <c:v>42644.333333333336</c:v>
                </c:pt>
                <c:pt idx="1216">
                  <c:v>42645.333333333336</c:v>
                </c:pt>
                <c:pt idx="1217">
                  <c:v>42646.333333333336</c:v>
                </c:pt>
                <c:pt idx="1218">
                  <c:v>42647.333333333336</c:v>
                </c:pt>
                <c:pt idx="1219">
                  <c:v>42648.333333333336</c:v>
                </c:pt>
                <c:pt idx="1220">
                  <c:v>42649.333333333336</c:v>
                </c:pt>
                <c:pt idx="1221">
                  <c:v>42650.333333333336</c:v>
                </c:pt>
                <c:pt idx="1222">
                  <c:v>42651.333333333336</c:v>
                </c:pt>
                <c:pt idx="1223">
                  <c:v>42652.333333333336</c:v>
                </c:pt>
                <c:pt idx="1224">
                  <c:v>42653.333333333336</c:v>
                </c:pt>
                <c:pt idx="1225">
                  <c:v>42654.333333333336</c:v>
                </c:pt>
                <c:pt idx="1226">
                  <c:v>42655.333333333336</c:v>
                </c:pt>
                <c:pt idx="1227">
                  <c:v>42656.333333333336</c:v>
                </c:pt>
                <c:pt idx="1228">
                  <c:v>42657.333333333336</c:v>
                </c:pt>
                <c:pt idx="1229">
                  <c:v>42658.333333333336</c:v>
                </c:pt>
                <c:pt idx="1230">
                  <c:v>42659.333333333336</c:v>
                </c:pt>
                <c:pt idx="1231">
                  <c:v>42660.333333333336</c:v>
                </c:pt>
                <c:pt idx="1232">
                  <c:v>42661.333333333336</c:v>
                </c:pt>
                <c:pt idx="1233">
                  <c:v>42662.333333333336</c:v>
                </c:pt>
                <c:pt idx="1234">
                  <c:v>42663.333333333336</c:v>
                </c:pt>
                <c:pt idx="1235">
                  <c:v>42664.333333333336</c:v>
                </c:pt>
                <c:pt idx="1236">
                  <c:v>42665.333333333336</c:v>
                </c:pt>
                <c:pt idx="1237">
                  <c:v>42666.333333333336</c:v>
                </c:pt>
                <c:pt idx="1238">
                  <c:v>42667.333333333336</c:v>
                </c:pt>
                <c:pt idx="1239">
                  <c:v>42668.333333333336</c:v>
                </c:pt>
                <c:pt idx="1240">
                  <c:v>42669.333333333336</c:v>
                </c:pt>
                <c:pt idx="1241">
                  <c:v>42670.333333333336</c:v>
                </c:pt>
                <c:pt idx="1242">
                  <c:v>42671.333333333336</c:v>
                </c:pt>
                <c:pt idx="1243">
                  <c:v>42672.333333333336</c:v>
                </c:pt>
                <c:pt idx="1244">
                  <c:v>42673.333333333336</c:v>
                </c:pt>
                <c:pt idx="1245">
                  <c:v>42674.333333333336</c:v>
                </c:pt>
                <c:pt idx="1246">
                  <c:v>42675.333333333336</c:v>
                </c:pt>
                <c:pt idx="1247">
                  <c:v>42676.333333333336</c:v>
                </c:pt>
                <c:pt idx="1248">
                  <c:v>42677.333333333336</c:v>
                </c:pt>
                <c:pt idx="1249">
                  <c:v>42678.333333333336</c:v>
                </c:pt>
                <c:pt idx="1250">
                  <c:v>42679.333333333336</c:v>
                </c:pt>
                <c:pt idx="1251">
                  <c:v>42680.333333333336</c:v>
                </c:pt>
                <c:pt idx="1252">
                  <c:v>42681.333333333336</c:v>
                </c:pt>
                <c:pt idx="1253">
                  <c:v>42682.333333333336</c:v>
                </c:pt>
                <c:pt idx="1254">
                  <c:v>42683.333333333336</c:v>
                </c:pt>
                <c:pt idx="1255">
                  <c:v>42684.333333333336</c:v>
                </c:pt>
                <c:pt idx="1256">
                  <c:v>42685.333333333336</c:v>
                </c:pt>
                <c:pt idx="1257">
                  <c:v>42686.333333333336</c:v>
                </c:pt>
                <c:pt idx="1258">
                  <c:v>42687.333333333336</c:v>
                </c:pt>
                <c:pt idx="1259">
                  <c:v>42688.333333333336</c:v>
                </c:pt>
                <c:pt idx="1260">
                  <c:v>42689.333333333336</c:v>
                </c:pt>
                <c:pt idx="1261">
                  <c:v>42690.333333333336</c:v>
                </c:pt>
                <c:pt idx="1262">
                  <c:v>42691.333333333336</c:v>
                </c:pt>
                <c:pt idx="1263">
                  <c:v>42692.333333333336</c:v>
                </c:pt>
                <c:pt idx="1264">
                  <c:v>42693.333333333336</c:v>
                </c:pt>
                <c:pt idx="1265">
                  <c:v>42694.333333333336</c:v>
                </c:pt>
                <c:pt idx="1266">
                  <c:v>42695.333333333336</c:v>
                </c:pt>
                <c:pt idx="1267">
                  <c:v>42696.333333333336</c:v>
                </c:pt>
                <c:pt idx="1268">
                  <c:v>42697.333333333336</c:v>
                </c:pt>
                <c:pt idx="1269">
                  <c:v>42698.333333333336</c:v>
                </c:pt>
                <c:pt idx="1270">
                  <c:v>42699.333333333336</c:v>
                </c:pt>
                <c:pt idx="1271">
                  <c:v>42700.333333333336</c:v>
                </c:pt>
                <c:pt idx="1272">
                  <c:v>42701.333333333336</c:v>
                </c:pt>
                <c:pt idx="1273">
                  <c:v>42702.333333333336</c:v>
                </c:pt>
                <c:pt idx="1274">
                  <c:v>42703.333333333336</c:v>
                </c:pt>
                <c:pt idx="1275">
                  <c:v>42704.333333333336</c:v>
                </c:pt>
                <c:pt idx="1276">
                  <c:v>42705.333333333336</c:v>
                </c:pt>
                <c:pt idx="1277">
                  <c:v>42706.333333333336</c:v>
                </c:pt>
                <c:pt idx="1278">
                  <c:v>42707.333333333336</c:v>
                </c:pt>
                <c:pt idx="1279">
                  <c:v>42708.333333333336</c:v>
                </c:pt>
                <c:pt idx="1280">
                  <c:v>42709.333333333336</c:v>
                </c:pt>
                <c:pt idx="1281">
                  <c:v>42710.333333333336</c:v>
                </c:pt>
                <c:pt idx="1282">
                  <c:v>42711.333333333336</c:v>
                </c:pt>
                <c:pt idx="1283">
                  <c:v>42712.333333333336</c:v>
                </c:pt>
                <c:pt idx="1284">
                  <c:v>42713.333333333336</c:v>
                </c:pt>
                <c:pt idx="1285">
                  <c:v>42714.333333333336</c:v>
                </c:pt>
                <c:pt idx="1286">
                  <c:v>42715.333333333336</c:v>
                </c:pt>
                <c:pt idx="1287">
                  <c:v>42716.333333333336</c:v>
                </c:pt>
                <c:pt idx="1288">
                  <c:v>42717.333333333336</c:v>
                </c:pt>
                <c:pt idx="1289">
                  <c:v>42718.333333333336</c:v>
                </c:pt>
                <c:pt idx="1290">
                  <c:v>42719.333333333336</c:v>
                </c:pt>
                <c:pt idx="1291">
                  <c:v>42720.333333333336</c:v>
                </c:pt>
                <c:pt idx="1292">
                  <c:v>42721.333333333336</c:v>
                </c:pt>
                <c:pt idx="1293">
                  <c:v>42722.333333333336</c:v>
                </c:pt>
                <c:pt idx="1294">
                  <c:v>42723.333333333336</c:v>
                </c:pt>
                <c:pt idx="1295">
                  <c:v>42724.333333333336</c:v>
                </c:pt>
                <c:pt idx="1296">
                  <c:v>42725.333333333336</c:v>
                </c:pt>
                <c:pt idx="1297">
                  <c:v>42726.333333333336</c:v>
                </c:pt>
                <c:pt idx="1298">
                  <c:v>42727.333333333336</c:v>
                </c:pt>
                <c:pt idx="1299">
                  <c:v>42728.333333333336</c:v>
                </c:pt>
                <c:pt idx="1300">
                  <c:v>42729.333333333336</c:v>
                </c:pt>
                <c:pt idx="1301">
                  <c:v>42730.333333333336</c:v>
                </c:pt>
                <c:pt idx="1302">
                  <c:v>42731.333333333336</c:v>
                </c:pt>
                <c:pt idx="1303">
                  <c:v>42732.333333333336</c:v>
                </c:pt>
                <c:pt idx="1304">
                  <c:v>42733.333333333336</c:v>
                </c:pt>
                <c:pt idx="1305">
                  <c:v>42734.333333333336</c:v>
                </c:pt>
                <c:pt idx="1306">
                  <c:v>42735.333333333336</c:v>
                </c:pt>
                <c:pt idx="1307">
                  <c:v>42736.333333333336</c:v>
                </c:pt>
                <c:pt idx="1308">
                  <c:v>42737.333333333336</c:v>
                </c:pt>
                <c:pt idx="1309">
                  <c:v>42738.333333333336</c:v>
                </c:pt>
                <c:pt idx="1310">
                  <c:v>42739.333333333336</c:v>
                </c:pt>
                <c:pt idx="1311">
                  <c:v>42740.333333333336</c:v>
                </c:pt>
                <c:pt idx="1312">
                  <c:v>42741.333333333336</c:v>
                </c:pt>
                <c:pt idx="1313">
                  <c:v>42742.333333333336</c:v>
                </c:pt>
                <c:pt idx="1314">
                  <c:v>42743.333333333336</c:v>
                </c:pt>
                <c:pt idx="1315">
                  <c:v>42744.333333333336</c:v>
                </c:pt>
                <c:pt idx="1316">
                  <c:v>42745.333333333336</c:v>
                </c:pt>
                <c:pt idx="1317">
                  <c:v>42746.333333333336</c:v>
                </c:pt>
                <c:pt idx="1318">
                  <c:v>42747.333333333336</c:v>
                </c:pt>
                <c:pt idx="1319">
                  <c:v>42748.333333333336</c:v>
                </c:pt>
                <c:pt idx="1320">
                  <c:v>42749.333333333336</c:v>
                </c:pt>
                <c:pt idx="1321">
                  <c:v>42750.333333333336</c:v>
                </c:pt>
                <c:pt idx="1322">
                  <c:v>42751.333333333336</c:v>
                </c:pt>
                <c:pt idx="1323">
                  <c:v>42752.333333333336</c:v>
                </c:pt>
                <c:pt idx="1324">
                  <c:v>42753.333333333336</c:v>
                </c:pt>
                <c:pt idx="1325">
                  <c:v>42754.333333333336</c:v>
                </c:pt>
                <c:pt idx="1326">
                  <c:v>42755.333333333336</c:v>
                </c:pt>
                <c:pt idx="1327">
                  <c:v>42756.333333333336</c:v>
                </c:pt>
                <c:pt idx="1328">
                  <c:v>42757.333333333336</c:v>
                </c:pt>
                <c:pt idx="1329">
                  <c:v>42758.333333333336</c:v>
                </c:pt>
                <c:pt idx="1330">
                  <c:v>42759.333333333336</c:v>
                </c:pt>
                <c:pt idx="1331">
                  <c:v>42760.333333333336</c:v>
                </c:pt>
                <c:pt idx="1332">
                  <c:v>42761.333333333336</c:v>
                </c:pt>
                <c:pt idx="1333">
                  <c:v>42762.333333333336</c:v>
                </c:pt>
                <c:pt idx="1334">
                  <c:v>42763.333333333336</c:v>
                </c:pt>
                <c:pt idx="1335">
                  <c:v>42764.333333333336</c:v>
                </c:pt>
                <c:pt idx="1336">
                  <c:v>42765.333333333336</c:v>
                </c:pt>
                <c:pt idx="1337">
                  <c:v>42766.333333333336</c:v>
                </c:pt>
                <c:pt idx="1338">
                  <c:v>42767.333333333336</c:v>
                </c:pt>
                <c:pt idx="1339">
                  <c:v>42768.333333333336</c:v>
                </c:pt>
                <c:pt idx="1340">
                  <c:v>42769.333333333336</c:v>
                </c:pt>
                <c:pt idx="1341">
                  <c:v>42770.333333333336</c:v>
                </c:pt>
                <c:pt idx="1342">
                  <c:v>42771.333333333336</c:v>
                </c:pt>
                <c:pt idx="1343">
                  <c:v>42772.333333333336</c:v>
                </c:pt>
                <c:pt idx="1344">
                  <c:v>42773.333333333336</c:v>
                </c:pt>
                <c:pt idx="1345">
                  <c:v>42774.333333333336</c:v>
                </c:pt>
                <c:pt idx="1346">
                  <c:v>42775.333333333336</c:v>
                </c:pt>
                <c:pt idx="1347">
                  <c:v>42776.333333333336</c:v>
                </c:pt>
                <c:pt idx="1348">
                  <c:v>42777.333333333336</c:v>
                </c:pt>
                <c:pt idx="1349">
                  <c:v>42778.333333333336</c:v>
                </c:pt>
                <c:pt idx="1350">
                  <c:v>42779.333333333336</c:v>
                </c:pt>
                <c:pt idx="1351">
                  <c:v>42780.333333333336</c:v>
                </c:pt>
                <c:pt idx="1352">
                  <c:v>42781.333333333336</c:v>
                </c:pt>
                <c:pt idx="1353">
                  <c:v>42782.333333333336</c:v>
                </c:pt>
                <c:pt idx="1354">
                  <c:v>42783.333333333336</c:v>
                </c:pt>
                <c:pt idx="1355">
                  <c:v>42784.333333333336</c:v>
                </c:pt>
                <c:pt idx="1356">
                  <c:v>42785.333333333336</c:v>
                </c:pt>
                <c:pt idx="1357">
                  <c:v>42786.333333333336</c:v>
                </c:pt>
                <c:pt idx="1358">
                  <c:v>42787.333333333336</c:v>
                </c:pt>
                <c:pt idx="1359">
                  <c:v>42788.333333333336</c:v>
                </c:pt>
                <c:pt idx="1360">
                  <c:v>42789.333333333336</c:v>
                </c:pt>
                <c:pt idx="1361">
                  <c:v>42790.333333333336</c:v>
                </c:pt>
                <c:pt idx="1362">
                  <c:v>42791.333333333336</c:v>
                </c:pt>
                <c:pt idx="1363">
                  <c:v>42792.333333333336</c:v>
                </c:pt>
                <c:pt idx="1364">
                  <c:v>42793.333333333336</c:v>
                </c:pt>
                <c:pt idx="1365">
                  <c:v>42794.333333333336</c:v>
                </c:pt>
                <c:pt idx="1366">
                  <c:v>42795.333333333336</c:v>
                </c:pt>
                <c:pt idx="1367">
                  <c:v>42796.333333333336</c:v>
                </c:pt>
              </c:numCache>
            </c:numRef>
          </c:cat>
          <c:val>
            <c:numRef>
              <c:f>Sheet1!$C$6:$C$1373</c:f>
              <c:numCache>
                <c:formatCode>General</c:formatCode>
                <c:ptCount val="13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3</c:v>
                </c:pt>
                <c:pt idx="497">
                  <c:v>3</c:v>
                </c:pt>
                <c:pt idx="498">
                  <c:v>3</c:v>
                </c:pt>
                <c:pt idx="499">
                  <c:v>3</c:v>
                </c:pt>
                <c:pt idx="500">
                  <c:v>3</c:v>
                </c:pt>
                <c:pt idx="501">
                  <c:v>3</c:v>
                </c:pt>
                <c:pt idx="502">
                  <c:v>3</c:v>
                </c:pt>
                <c:pt idx="503">
                  <c:v>3</c:v>
                </c:pt>
                <c:pt idx="504">
                  <c:v>3</c:v>
                </c:pt>
                <c:pt idx="505">
                  <c:v>3</c:v>
                </c:pt>
                <c:pt idx="506">
                  <c:v>3</c:v>
                </c:pt>
                <c:pt idx="507">
                  <c:v>3</c:v>
                </c:pt>
                <c:pt idx="508">
                  <c:v>3</c:v>
                </c:pt>
                <c:pt idx="509">
                  <c:v>3</c:v>
                </c:pt>
                <c:pt idx="510">
                  <c:v>3</c:v>
                </c:pt>
                <c:pt idx="511">
                  <c:v>6</c:v>
                </c:pt>
                <c:pt idx="512">
                  <c:v>6</c:v>
                </c:pt>
                <c:pt idx="513">
                  <c:v>6</c:v>
                </c:pt>
                <c:pt idx="514">
                  <c:v>6</c:v>
                </c:pt>
                <c:pt idx="515">
                  <c:v>6</c:v>
                </c:pt>
                <c:pt idx="516">
                  <c:v>6</c:v>
                </c:pt>
                <c:pt idx="517">
                  <c:v>6</c:v>
                </c:pt>
                <c:pt idx="518">
                  <c:v>5</c:v>
                </c:pt>
                <c:pt idx="519">
                  <c:v>5</c:v>
                </c:pt>
                <c:pt idx="520">
                  <c:v>5</c:v>
                </c:pt>
                <c:pt idx="521">
                  <c:v>5</c:v>
                </c:pt>
                <c:pt idx="522">
                  <c:v>5</c:v>
                </c:pt>
                <c:pt idx="523">
                  <c:v>5</c:v>
                </c:pt>
                <c:pt idx="524">
                  <c:v>5</c:v>
                </c:pt>
                <c:pt idx="525">
                  <c:v>5</c:v>
                </c:pt>
                <c:pt idx="526">
                  <c:v>5</c:v>
                </c:pt>
                <c:pt idx="527">
                  <c:v>5</c:v>
                </c:pt>
                <c:pt idx="528">
                  <c:v>5</c:v>
                </c:pt>
                <c:pt idx="529">
                  <c:v>5</c:v>
                </c:pt>
                <c:pt idx="530">
                  <c:v>5</c:v>
                </c:pt>
                <c:pt idx="531">
                  <c:v>5</c:v>
                </c:pt>
                <c:pt idx="532">
                  <c:v>5</c:v>
                </c:pt>
                <c:pt idx="533">
                  <c:v>5</c:v>
                </c:pt>
                <c:pt idx="534">
                  <c:v>5</c:v>
                </c:pt>
                <c:pt idx="535">
                  <c:v>5</c:v>
                </c:pt>
                <c:pt idx="536">
                  <c:v>3</c:v>
                </c:pt>
                <c:pt idx="537">
                  <c:v>3</c:v>
                </c:pt>
                <c:pt idx="538">
                  <c:v>3</c:v>
                </c:pt>
                <c:pt idx="539">
                  <c:v>3</c:v>
                </c:pt>
                <c:pt idx="540">
                  <c:v>3</c:v>
                </c:pt>
                <c:pt idx="541">
                  <c:v>3</c:v>
                </c:pt>
                <c:pt idx="542">
                  <c:v>3</c:v>
                </c:pt>
                <c:pt idx="543">
                  <c:v>3</c:v>
                </c:pt>
                <c:pt idx="544">
                  <c:v>3</c:v>
                </c:pt>
                <c:pt idx="545">
                  <c:v>3</c:v>
                </c:pt>
                <c:pt idx="546">
                  <c:v>4</c:v>
                </c:pt>
                <c:pt idx="547">
                  <c:v>4</c:v>
                </c:pt>
                <c:pt idx="548">
                  <c:v>4</c:v>
                </c:pt>
                <c:pt idx="549">
                  <c:v>4</c:v>
                </c:pt>
                <c:pt idx="550">
                  <c:v>4</c:v>
                </c:pt>
                <c:pt idx="551">
                  <c:v>4</c:v>
                </c:pt>
                <c:pt idx="552">
                  <c:v>4</c:v>
                </c:pt>
                <c:pt idx="553">
                  <c:v>4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4</c:v>
                </c:pt>
                <c:pt idx="583">
                  <c:v>4</c:v>
                </c:pt>
                <c:pt idx="584">
                  <c:v>4</c:v>
                </c:pt>
                <c:pt idx="585">
                  <c:v>4</c:v>
                </c:pt>
                <c:pt idx="586">
                  <c:v>4</c:v>
                </c:pt>
                <c:pt idx="587">
                  <c:v>4</c:v>
                </c:pt>
                <c:pt idx="588">
                  <c:v>4</c:v>
                </c:pt>
                <c:pt idx="589">
                  <c:v>4</c:v>
                </c:pt>
                <c:pt idx="590">
                  <c:v>3</c:v>
                </c:pt>
                <c:pt idx="591">
                  <c:v>3</c:v>
                </c:pt>
                <c:pt idx="592">
                  <c:v>3</c:v>
                </c:pt>
                <c:pt idx="593">
                  <c:v>3</c:v>
                </c:pt>
                <c:pt idx="594">
                  <c:v>3</c:v>
                </c:pt>
                <c:pt idx="595">
                  <c:v>3</c:v>
                </c:pt>
                <c:pt idx="596">
                  <c:v>3</c:v>
                </c:pt>
                <c:pt idx="597">
                  <c:v>3</c:v>
                </c:pt>
                <c:pt idx="598">
                  <c:v>3</c:v>
                </c:pt>
                <c:pt idx="599">
                  <c:v>3</c:v>
                </c:pt>
                <c:pt idx="600">
                  <c:v>3</c:v>
                </c:pt>
                <c:pt idx="601">
                  <c:v>3</c:v>
                </c:pt>
                <c:pt idx="602">
                  <c:v>3</c:v>
                </c:pt>
                <c:pt idx="603">
                  <c:v>3</c:v>
                </c:pt>
                <c:pt idx="604">
                  <c:v>3</c:v>
                </c:pt>
                <c:pt idx="605">
                  <c:v>3</c:v>
                </c:pt>
                <c:pt idx="606">
                  <c:v>3</c:v>
                </c:pt>
                <c:pt idx="607">
                  <c:v>3</c:v>
                </c:pt>
                <c:pt idx="608">
                  <c:v>3</c:v>
                </c:pt>
                <c:pt idx="609">
                  <c:v>3</c:v>
                </c:pt>
                <c:pt idx="610">
                  <c:v>3</c:v>
                </c:pt>
                <c:pt idx="611">
                  <c:v>3</c:v>
                </c:pt>
                <c:pt idx="612">
                  <c:v>3</c:v>
                </c:pt>
                <c:pt idx="613">
                  <c:v>3</c:v>
                </c:pt>
                <c:pt idx="614">
                  <c:v>3</c:v>
                </c:pt>
                <c:pt idx="615">
                  <c:v>3</c:v>
                </c:pt>
                <c:pt idx="616">
                  <c:v>3</c:v>
                </c:pt>
                <c:pt idx="617">
                  <c:v>3</c:v>
                </c:pt>
                <c:pt idx="618">
                  <c:v>3</c:v>
                </c:pt>
                <c:pt idx="619">
                  <c:v>3</c:v>
                </c:pt>
                <c:pt idx="620">
                  <c:v>3</c:v>
                </c:pt>
                <c:pt idx="621">
                  <c:v>3</c:v>
                </c:pt>
                <c:pt idx="622">
                  <c:v>3</c:v>
                </c:pt>
                <c:pt idx="623">
                  <c:v>3</c:v>
                </c:pt>
                <c:pt idx="624">
                  <c:v>4</c:v>
                </c:pt>
                <c:pt idx="625">
                  <c:v>4</c:v>
                </c:pt>
                <c:pt idx="626">
                  <c:v>10</c:v>
                </c:pt>
                <c:pt idx="627">
                  <c:v>4</c:v>
                </c:pt>
                <c:pt idx="628">
                  <c:v>4</c:v>
                </c:pt>
                <c:pt idx="629">
                  <c:v>4</c:v>
                </c:pt>
                <c:pt idx="630">
                  <c:v>4</c:v>
                </c:pt>
                <c:pt idx="631">
                  <c:v>4</c:v>
                </c:pt>
                <c:pt idx="632">
                  <c:v>4</c:v>
                </c:pt>
                <c:pt idx="633">
                  <c:v>4</c:v>
                </c:pt>
                <c:pt idx="634">
                  <c:v>4</c:v>
                </c:pt>
                <c:pt idx="635">
                  <c:v>4</c:v>
                </c:pt>
                <c:pt idx="636">
                  <c:v>4</c:v>
                </c:pt>
                <c:pt idx="637">
                  <c:v>4</c:v>
                </c:pt>
                <c:pt idx="638">
                  <c:v>4</c:v>
                </c:pt>
                <c:pt idx="639">
                  <c:v>4</c:v>
                </c:pt>
                <c:pt idx="640">
                  <c:v>4</c:v>
                </c:pt>
                <c:pt idx="641">
                  <c:v>4</c:v>
                </c:pt>
                <c:pt idx="642">
                  <c:v>4</c:v>
                </c:pt>
                <c:pt idx="643">
                  <c:v>4</c:v>
                </c:pt>
                <c:pt idx="644">
                  <c:v>4</c:v>
                </c:pt>
                <c:pt idx="645">
                  <c:v>4</c:v>
                </c:pt>
                <c:pt idx="646">
                  <c:v>4</c:v>
                </c:pt>
                <c:pt idx="647">
                  <c:v>4</c:v>
                </c:pt>
                <c:pt idx="648">
                  <c:v>4</c:v>
                </c:pt>
                <c:pt idx="649">
                  <c:v>4</c:v>
                </c:pt>
                <c:pt idx="650">
                  <c:v>4</c:v>
                </c:pt>
                <c:pt idx="651">
                  <c:v>4</c:v>
                </c:pt>
                <c:pt idx="652">
                  <c:v>4</c:v>
                </c:pt>
                <c:pt idx="653">
                  <c:v>4</c:v>
                </c:pt>
                <c:pt idx="654">
                  <c:v>4</c:v>
                </c:pt>
                <c:pt idx="655">
                  <c:v>4</c:v>
                </c:pt>
                <c:pt idx="656">
                  <c:v>4</c:v>
                </c:pt>
                <c:pt idx="657">
                  <c:v>4</c:v>
                </c:pt>
                <c:pt idx="658">
                  <c:v>4</c:v>
                </c:pt>
                <c:pt idx="659">
                  <c:v>7</c:v>
                </c:pt>
                <c:pt idx="660">
                  <c:v>7</c:v>
                </c:pt>
                <c:pt idx="661">
                  <c:v>7</c:v>
                </c:pt>
                <c:pt idx="662">
                  <c:v>7</c:v>
                </c:pt>
                <c:pt idx="663">
                  <c:v>7</c:v>
                </c:pt>
                <c:pt idx="664">
                  <c:v>7</c:v>
                </c:pt>
                <c:pt idx="665">
                  <c:v>7</c:v>
                </c:pt>
                <c:pt idx="666">
                  <c:v>8</c:v>
                </c:pt>
                <c:pt idx="667">
                  <c:v>14</c:v>
                </c:pt>
                <c:pt idx="668">
                  <c:v>14</c:v>
                </c:pt>
                <c:pt idx="669">
                  <c:v>13</c:v>
                </c:pt>
                <c:pt idx="670">
                  <c:v>13</c:v>
                </c:pt>
                <c:pt idx="671">
                  <c:v>13</c:v>
                </c:pt>
                <c:pt idx="672">
                  <c:v>13</c:v>
                </c:pt>
                <c:pt idx="673">
                  <c:v>13</c:v>
                </c:pt>
                <c:pt idx="674">
                  <c:v>13</c:v>
                </c:pt>
                <c:pt idx="675">
                  <c:v>11</c:v>
                </c:pt>
                <c:pt idx="676">
                  <c:v>11</c:v>
                </c:pt>
                <c:pt idx="677">
                  <c:v>11</c:v>
                </c:pt>
                <c:pt idx="678">
                  <c:v>14</c:v>
                </c:pt>
                <c:pt idx="679">
                  <c:v>14</c:v>
                </c:pt>
                <c:pt idx="680">
                  <c:v>15</c:v>
                </c:pt>
                <c:pt idx="681">
                  <c:v>17</c:v>
                </c:pt>
                <c:pt idx="682">
                  <c:v>17</c:v>
                </c:pt>
                <c:pt idx="683">
                  <c:v>15</c:v>
                </c:pt>
                <c:pt idx="684">
                  <c:v>15</c:v>
                </c:pt>
                <c:pt idx="685">
                  <c:v>16</c:v>
                </c:pt>
                <c:pt idx="686">
                  <c:v>16</c:v>
                </c:pt>
                <c:pt idx="687">
                  <c:v>18</c:v>
                </c:pt>
                <c:pt idx="688">
                  <c:v>18</c:v>
                </c:pt>
                <c:pt idx="689">
                  <c:v>18</c:v>
                </c:pt>
                <c:pt idx="690">
                  <c:v>17</c:v>
                </c:pt>
                <c:pt idx="691">
                  <c:v>17</c:v>
                </c:pt>
                <c:pt idx="692">
                  <c:v>17</c:v>
                </c:pt>
                <c:pt idx="693">
                  <c:v>17</c:v>
                </c:pt>
                <c:pt idx="694">
                  <c:v>17</c:v>
                </c:pt>
                <c:pt idx="695">
                  <c:v>17</c:v>
                </c:pt>
                <c:pt idx="696">
                  <c:v>19</c:v>
                </c:pt>
                <c:pt idx="697">
                  <c:v>18</c:v>
                </c:pt>
                <c:pt idx="698">
                  <c:v>18</c:v>
                </c:pt>
                <c:pt idx="699">
                  <c:v>23</c:v>
                </c:pt>
                <c:pt idx="700">
                  <c:v>23</c:v>
                </c:pt>
                <c:pt idx="701">
                  <c:v>23</c:v>
                </c:pt>
                <c:pt idx="702">
                  <c:v>23</c:v>
                </c:pt>
                <c:pt idx="703">
                  <c:v>23</c:v>
                </c:pt>
                <c:pt idx="704">
                  <c:v>23</c:v>
                </c:pt>
                <c:pt idx="705">
                  <c:v>23</c:v>
                </c:pt>
                <c:pt idx="706">
                  <c:v>31</c:v>
                </c:pt>
                <c:pt idx="707">
                  <c:v>28</c:v>
                </c:pt>
                <c:pt idx="708">
                  <c:v>28</c:v>
                </c:pt>
                <c:pt idx="709">
                  <c:v>28</c:v>
                </c:pt>
                <c:pt idx="710">
                  <c:v>29</c:v>
                </c:pt>
                <c:pt idx="711">
                  <c:v>27</c:v>
                </c:pt>
                <c:pt idx="712">
                  <c:v>27</c:v>
                </c:pt>
                <c:pt idx="713">
                  <c:v>27</c:v>
                </c:pt>
                <c:pt idx="714">
                  <c:v>27</c:v>
                </c:pt>
                <c:pt idx="715">
                  <c:v>24</c:v>
                </c:pt>
                <c:pt idx="716">
                  <c:v>24</c:v>
                </c:pt>
                <c:pt idx="717">
                  <c:v>24</c:v>
                </c:pt>
                <c:pt idx="718">
                  <c:v>23</c:v>
                </c:pt>
                <c:pt idx="719">
                  <c:v>23</c:v>
                </c:pt>
                <c:pt idx="720">
                  <c:v>23</c:v>
                </c:pt>
                <c:pt idx="721">
                  <c:v>23</c:v>
                </c:pt>
                <c:pt idx="722">
                  <c:v>23</c:v>
                </c:pt>
                <c:pt idx="723">
                  <c:v>24</c:v>
                </c:pt>
                <c:pt idx="724">
                  <c:v>24</c:v>
                </c:pt>
                <c:pt idx="725">
                  <c:v>24</c:v>
                </c:pt>
                <c:pt idx="726">
                  <c:v>24</c:v>
                </c:pt>
                <c:pt idx="727">
                  <c:v>35</c:v>
                </c:pt>
                <c:pt idx="728">
                  <c:v>35</c:v>
                </c:pt>
                <c:pt idx="729">
                  <c:v>38</c:v>
                </c:pt>
                <c:pt idx="730">
                  <c:v>39</c:v>
                </c:pt>
                <c:pt idx="731">
                  <c:v>37</c:v>
                </c:pt>
                <c:pt idx="732">
                  <c:v>37</c:v>
                </c:pt>
                <c:pt idx="733">
                  <c:v>37</c:v>
                </c:pt>
                <c:pt idx="734">
                  <c:v>37</c:v>
                </c:pt>
                <c:pt idx="735">
                  <c:v>40</c:v>
                </c:pt>
                <c:pt idx="736">
                  <c:v>40</c:v>
                </c:pt>
                <c:pt idx="737">
                  <c:v>40</c:v>
                </c:pt>
                <c:pt idx="738">
                  <c:v>42</c:v>
                </c:pt>
                <c:pt idx="739">
                  <c:v>42</c:v>
                </c:pt>
                <c:pt idx="740">
                  <c:v>42</c:v>
                </c:pt>
                <c:pt idx="741">
                  <c:v>42</c:v>
                </c:pt>
                <c:pt idx="742">
                  <c:v>40</c:v>
                </c:pt>
                <c:pt idx="743">
                  <c:v>40</c:v>
                </c:pt>
                <c:pt idx="744">
                  <c:v>39</c:v>
                </c:pt>
                <c:pt idx="745">
                  <c:v>42</c:v>
                </c:pt>
                <c:pt idx="746">
                  <c:v>42</c:v>
                </c:pt>
                <c:pt idx="747">
                  <c:v>42</c:v>
                </c:pt>
                <c:pt idx="748">
                  <c:v>46</c:v>
                </c:pt>
                <c:pt idx="749">
                  <c:v>45</c:v>
                </c:pt>
                <c:pt idx="750">
                  <c:v>45</c:v>
                </c:pt>
                <c:pt idx="751">
                  <c:v>46</c:v>
                </c:pt>
                <c:pt idx="752">
                  <c:v>46</c:v>
                </c:pt>
                <c:pt idx="753">
                  <c:v>46</c:v>
                </c:pt>
                <c:pt idx="754">
                  <c:v>46</c:v>
                </c:pt>
                <c:pt idx="755">
                  <c:v>47</c:v>
                </c:pt>
                <c:pt idx="756">
                  <c:v>48</c:v>
                </c:pt>
                <c:pt idx="757">
                  <c:v>42</c:v>
                </c:pt>
                <c:pt idx="758">
                  <c:v>38</c:v>
                </c:pt>
                <c:pt idx="759">
                  <c:v>33</c:v>
                </c:pt>
                <c:pt idx="760">
                  <c:v>33</c:v>
                </c:pt>
                <c:pt idx="761">
                  <c:v>33</c:v>
                </c:pt>
                <c:pt idx="762">
                  <c:v>33</c:v>
                </c:pt>
                <c:pt idx="763">
                  <c:v>33</c:v>
                </c:pt>
                <c:pt idx="764">
                  <c:v>35</c:v>
                </c:pt>
                <c:pt idx="765">
                  <c:v>34</c:v>
                </c:pt>
                <c:pt idx="766">
                  <c:v>34</c:v>
                </c:pt>
                <c:pt idx="767">
                  <c:v>34</c:v>
                </c:pt>
                <c:pt idx="768">
                  <c:v>34</c:v>
                </c:pt>
                <c:pt idx="769">
                  <c:v>34</c:v>
                </c:pt>
                <c:pt idx="770">
                  <c:v>37</c:v>
                </c:pt>
                <c:pt idx="771">
                  <c:v>41</c:v>
                </c:pt>
                <c:pt idx="772">
                  <c:v>41</c:v>
                </c:pt>
                <c:pt idx="773">
                  <c:v>41</c:v>
                </c:pt>
                <c:pt idx="774">
                  <c:v>41</c:v>
                </c:pt>
                <c:pt idx="775">
                  <c:v>38</c:v>
                </c:pt>
                <c:pt idx="776">
                  <c:v>39</c:v>
                </c:pt>
                <c:pt idx="777">
                  <c:v>38</c:v>
                </c:pt>
                <c:pt idx="778">
                  <c:v>38</c:v>
                </c:pt>
                <c:pt idx="779">
                  <c:v>30</c:v>
                </c:pt>
                <c:pt idx="780">
                  <c:v>29</c:v>
                </c:pt>
                <c:pt idx="781">
                  <c:v>29</c:v>
                </c:pt>
                <c:pt idx="782">
                  <c:v>29</c:v>
                </c:pt>
                <c:pt idx="783">
                  <c:v>29</c:v>
                </c:pt>
                <c:pt idx="784">
                  <c:v>30</c:v>
                </c:pt>
                <c:pt idx="785">
                  <c:v>31</c:v>
                </c:pt>
                <c:pt idx="786">
                  <c:v>29</c:v>
                </c:pt>
                <c:pt idx="787">
                  <c:v>27</c:v>
                </c:pt>
                <c:pt idx="788">
                  <c:v>26</c:v>
                </c:pt>
                <c:pt idx="789">
                  <c:v>26</c:v>
                </c:pt>
                <c:pt idx="790">
                  <c:v>25</c:v>
                </c:pt>
                <c:pt idx="791">
                  <c:v>24</c:v>
                </c:pt>
                <c:pt idx="792">
                  <c:v>23</c:v>
                </c:pt>
                <c:pt idx="793">
                  <c:v>23</c:v>
                </c:pt>
                <c:pt idx="794">
                  <c:v>24</c:v>
                </c:pt>
                <c:pt idx="795">
                  <c:v>24</c:v>
                </c:pt>
                <c:pt idx="796">
                  <c:v>24</c:v>
                </c:pt>
                <c:pt idx="797">
                  <c:v>25</c:v>
                </c:pt>
                <c:pt idx="798">
                  <c:v>24</c:v>
                </c:pt>
                <c:pt idx="799">
                  <c:v>24</c:v>
                </c:pt>
                <c:pt idx="800">
                  <c:v>24</c:v>
                </c:pt>
                <c:pt idx="801">
                  <c:v>25</c:v>
                </c:pt>
                <c:pt idx="802">
                  <c:v>25</c:v>
                </c:pt>
                <c:pt idx="803">
                  <c:v>25</c:v>
                </c:pt>
                <c:pt idx="804">
                  <c:v>30</c:v>
                </c:pt>
                <c:pt idx="805">
                  <c:v>30</c:v>
                </c:pt>
                <c:pt idx="806">
                  <c:v>31</c:v>
                </c:pt>
                <c:pt idx="807">
                  <c:v>32</c:v>
                </c:pt>
                <c:pt idx="808">
                  <c:v>34</c:v>
                </c:pt>
                <c:pt idx="809">
                  <c:v>34</c:v>
                </c:pt>
                <c:pt idx="810">
                  <c:v>34</c:v>
                </c:pt>
                <c:pt idx="811">
                  <c:v>36</c:v>
                </c:pt>
                <c:pt idx="812">
                  <c:v>35</c:v>
                </c:pt>
                <c:pt idx="813">
                  <c:v>29</c:v>
                </c:pt>
                <c:pt idx="814">
                  <c:v>26</c:v>
                </c:pt>
                <c:pt idx="815">
                  <c:v>25</c:v>
                </c:pt>
                <c:pt idx="816">
                  <c:v>22</c:v>
                </c:pt>
                <c:pt idx="817">
                  <c:v>22</c:v>
                </c:pt>
                <c:pt idx="818">
                  <c:v>26</c:v>
                </c:pt>
                <c:pt idx="819">
                  <c:v>27</c:v>
                </c:pt>
                <c:pt idx="820">
                  <c:v>27</c:v>
                </c:pt>
                <c:pt idx="821">
                  <c:v>26</c:v>
                </c:pt>
                <c:pt idx="822">
                  <c:v>24</c:v>
                </c:pt>
                <c:pt idx="823">
                  <c:v>24</c:v>
                </c:pt>
                <c:pt idx="824">
                  <c:v>24</c:v>
                </c:pt>
                <c:pt idx="825">
                  <c:v>24</c:v>
                </c:pt>
                <c:pt idx="826">
                  <c:v>28</c:v>
                </c:pt>
                <c:pt idx="827">
                  <c:v>28</c:v>
                </c:pt>
                <c:pt idx="828">
                  <c:v>28</c:v>
                </c:pt>
                <c:pt idx="829">
                  <c:v>28</c:v>
                </c:pt>
                <c:pt idx="830">
                  <c:v>28</c:v>
                </c:pt>
                <c:pt idx="831">
                  <c:v>28</c:v>
                </c:pt>
                <c:pt idx="832">
                  <c:v>30</c:v>
                </c:pt>
                <c:pt idx="833">
                  <c:v>30</c:v>
                </c:pt>
                <c:pt idx="834">
                  <c:v>29</c:v>
                </c:pt>
                <c:pt idx="835">
                  <c:v>31</c:v>
                </c:pt>
                <c:pt idx="836">
                  <c:v>31</c:v>
                </c:pt>
                <c:pt idx="837">
                  <c:v>30</c:v>
                </c:pt>
                <c:pt idx="838">
                  <c:v>30</c:v>
                </c:pt>
                <c:pt idx="839">
                  <c:v>31</c:v>
                </c:pt>
                <c:pt idx="840">
                  <c:v>33</c:v>
                </c:pt>
                <c:pt idx="841">
                  <c:v>33</c:v>
                </c:pt>
                <c:pt idx="842">
                  <c:v>34</c:v>
                </c:pt>
                <c:pt idx="843">
                  <c:v>35</c:v>
                </c:pt>
                <c:pt idx="844">
                  <c:v>34</c:v>
                </c:pt>
                <c:pt idx="845">
                  <c:v>34</c:v>
                </c:pt>
                <c:pt idx="846">
                  <c:v>48</c:v>
                </c:pt>
                <c:pt idx="847">
                  <c:v>49</c:v>
                </c:pt>
                <c:pt idx="848">
                  <c:v>48</c:v>
                </c:pt>
                <c:pt idx="849">
                  <c:v>48</c:v>
                </c:pt>
                <c:pt idx="850">
                  <c:v>48</c:v>
                </c:pt>
                <c:pt idx="851">
                  <c:v>47</c:v>
                </c:pt>
                <c:pt idx="852">
                  <c:v>47</c:v>
                </c:pt>
                <c:pt idx="853">
                  <c:v>60</c:v>
                </c:pt>
                <c:pt idx="854">
                  <c:v>60</c:v>
                </c:pt>
                <c:pt idx="855">
                  <c:v>61</c:v>
                </c:pt>
                <c:pt idx="856">
                  <c:v>61</c:v>
                </c:pt>
                <c:pt idx="857">
                  <c:v>61</c:v>
                </c:pt>
                <c:pt idx="858">
                  <c:v>56</c:v>
                </c:pt>
                <c:pt idx="859">
                  <c:v>56</c:v>
                </c:pt>
                <c:pt idx="860">
                  <c:v>56</c:v>
                </c:pt>
                <c:pt idx="861">
                  <c:v>59</c:v>
                </c:pt>
                <c:pt idx="862">
                  <c:v>60</c:v>
                </c:pt>
                <c:pt idx="863">
                  <c:v>60</c:v>
                </c:pt>
                <c:pt idx="864">
                  <c:v>59</c:v>
                </c:pt>
                <c:pt idx="865">
                  <c:v>59</c:v>
                </c:pt>
                <c:pt idx="866">
                  <c:v>59</c:v>
                </c:pt>
                <c:pt idx="867">
                  <c:v>62</c:v>
                </c:pt>
                <c:pt idx="868">
                  <c:v>62</c:v>
                </c:pt>
                <c:pt idx="869">
                  <c:v>62</c:v>
                </c:pt>
                <c:pt idx="870">
                  <c:v>62</c:v>
                </c:pt>
                <c:pt idx="871">
                  <c:v>62</c:v>
                </c:pt>
                <c:pt idx="872">
                  <c:v>63</c:v>
                </c:pt>
                <c:pt idx="873">
                  <c:v>63</c:v>
                </c:pt>
                <c:pt idx="874">
                  <c:v>65</c:v>
                </c:pt>
                <c:pt idx="875">
                  <c:v>64</c:v>
                </c:pt>
                <c:pt idx="876">
                  <c:v>67</c:v>
                </c:pt>
                <c:pt idx="877">
                  <c:v>68</c:v>
                </c:pt>
                <c:pt idx="878">
                  <c:v>70</c:v>
                </c:pt>
                <c:pt idx="879">
                  <c:v>66</c:v>
                </c:pt>
                <c:pt idx="880">
                  <c:v>66</c:v>
                </c:pt>
                <c:pt idx="881">
                  <c:v>65</c:v>
                </c:pt>
                <c:pt idx="882">
                  <c:v>67</c:v>
                </c:pt>
                <c:pt idx="883">
                  <c:v>66</c:v>
                </c:pt>
                <c:pt idx="884">
                  <c:v>66</c:v>
                </c:pt>
                <c:pt idx="885">
                  <c:v>64</c:v>
                </c:pt>
                <c:pt idx="886">
                  <c:v>61</c:v>
                </c:pt>
                <c:pt idx="887">
                  <c:v>61</c:v>
                </c:pt>
                <c:pt idx="888">
                  <c:v>61</c:v>
                </c:pt>
                <c:pt idx="889">
                  <c:v>63</c:v>
                </c:pt>
                <c:pt idx="890">
                  <c:v>63</c:v>
                </c:pt>
                <c:pt idx="891">
                  <c:v>63</c:v>
                </c:pt>
                <c:pt idx="892">
                  <c:v>64</c:v>
                </c:pt>
                <c:pt idx="893">
                  <c:v>63</c:v>
                </c:pt>
                <c:pt idx="894">
                  <c:v>63</c:v>
                </c:pt>
                <c:pt idx="895">
                  <c:v>64</c:v>
                </c:pt>
                <c:pt idx="896">
                  <c:v>65</c:v>
                </c:pt>
                <c:pt idx="897">
                  <c:v>64</c:v>
                </c:pt>
                <c:pt idx="898">
                  <c:v>64</c:v>
                </c:pt>
                <c:pt idx="899">
                  <c:v>68</c:v>
                </c:pt>
                <c:pt idx="900">
                  <c:v>67</c:v>
                </c:pt>
                <c:pt idx="901">
                  <c:v>67</c:v>
                </c:pt>
                <c:pt idx="902">
                  <c:v>67</c:v>
                </c:pt>
                <c:pt idx="903">
                  <c:v>67</c:v>
                </c:pt>
                <c:pt idx="904">
                  <c:v>67</c:v>
                </c:pt>
                <c:pt idx="905">
                  <c:v>67</c:v>
                </c:pt>
                <c:pt idx="906">
                  <c:v>67</c:v>
                </c:pt>
                <c:pt idx="907">
                  <c:v>67</c:v>
                </c:pt>
                <c:pt idx="908">
                  <c:v>67</c:v>
                </c:pt>
                <c:pt idx="909">
                  <c:v>67</c:v>
                </c:pt>
                <c:pt idx="910">
                  <c:v>80</c:v>
                </c:pt>
                <c:pt idx="911">
                  <c:v>86</c:v>
                </c:pt>
                <c:pt idx="912">
                  <c:v>86</c:v>
                </c:pt>
                <c:pt idx="913">
                  <c:v>86</c:v>
                </c:pt>
                <c:pt idx="914">
                  <c:v>79</c:v>
                </c:pt>
                <c:pt idx="915">
                  <c:v>79</c:v>
                </c:pt>
                <c:pt idx="916">
                  <c:v>84</c:v>
                </c:pt>
                <c:pt idx="917">
                  <c:v>83</c:v>
                </c:pt>
                <c:pt idx="918">
                  <c:v>83</c:v>
                </c:pt>
                <c:pt idx="919">
                  <c:v>78</c:v>
                </c:pt>
                <c:pt idx="920">
                  <c:v>78</c:v>
                </c:pt>
                <c:pt idx="921">
                  <c:v>78</c:v>
                </c:pt>
                <c:pt idx="922">
                  <c:v>78</c:v>
                </c:pt>
                <c:pt idx="923">
                  <c:v>81</c:v>
                </c:pt>
                <c:pt idx="924">
                  <c:v>80</c:v>
                </c:pt>
                <c:pt idx="925">
                  <c:v>85</c:v>
                </c:pt>
                <c:pt idx="926">
                  <c:v>84</c:v>
                </c:pt>
                <c:pt idx="927">
                  <c:v>86</c:v>
                </c:pt>
                <c:pt idx="928">
                  <c:v>86</c:v>
                </c:pt>
                <c:pt idx="929">
                  <c:v>86</c:v>
                </c:pt>
                <c:pt idx="930">
                  <c:v>88</c:v>
                </c:pt>
                <c:pt idx="931">
                  <c:v>92</c:v>
                </c:pt>
                <c:pt idx="932">
                  <c:v>94</c:v>
                </c:pt>
                <c:pt idx="933">
                  <c:v>93</c:v>
                </c:pt>
                <c:pt idx="934">
                  <c:v>93</c:v>
                </c:pt>
                <c:pt idx="935">
                  <c:v>93</c:v>
                </c:pt>
                <c:pt idx="936">
                  <c:v>93</c:v>
                </c:pt>
                <c:pt idx="937">
                  <c:v>95</c:v>
                </c:pt>
                <c:pt idx="938">
                  <c:v>95</c:v>
                </c:pt>
                <c:pt idx="939">
                  <c:v>102</c:v>
                </c:pt>
                <c:pt idx="940">
                  <c:v>97</c:v>
                </c:pt>
                <c:pt idx="941">
                  <c:v>97</c:v>
                </c:pt>
                <c:pt idx="942">
                  <c:v>97</c:v>
                </c:pt>
                <c:pt idx="943">
                  <c:v>97</c:v>
                </c:pt>
                <c:pt idx="944">
                  <c:v>106</c:v>
                </c:pt>
                <c:pt idx="945">
                  <c:v>110</c:v>
                </c:pt>
                <c:pt idx="946">
                  <c:v>111</c:v>
                </c:pt>
                <c:pt idx="947">
                  <c:v>111</c:v>
                </c:pt>
                <c:pt idx="948">
                  <c:v>112</c:v>
                </c:pt>
                <c:pt idx="949">
                  <c:v>106</c:v>
                </c:pt>
                <c:pt idx="950">
                  <c:v>106</c:v>
                </c:pt>
                <c:pt idx="951">
                  <c:v>116</c:v>
                </c:pt>
                <c:pt idx="952">
                  <c:v>113</c:v>
                </c:pt>
                <c:pt idx="953">
                  <c:v>115</c:v>
                </c:pt>
                <c:pt idx="954">
                  <c:v>118</c:v>
                </c:pt>
                <c:pt idx="955">
                  <c:v>133</c:v>
                </c:pt>
                <c:pt idx="956">
                  <c:v>125</c:v>
                </c:pt>
                <c:pt idx="957">
                  <c:v>125</c:v>
                </c:pt>
                <c:pt idx="958">
                  <c:v>125</c:v>
                </c:pt>
                <c:pt idx="959">
                  <c:v>132</c:v>
                </c:pt>
                <c:pt idx="960">
                  <c:v>132</c:v>
                </c:pt>
                <c:pt idx="961">
                  <c:v>131</c:v>
                </c:pt>
                <c:pt idx="962">
                  <c:v>129</c:v>
                </c:pt>
                <c:pt idx="963">
                  <c:v>129</c:v>
                </c:pt>
                <c:pt idx="964">
                  <c:v>129</c:v>
                </c:pt>
                <c:pt idx="965">
                  <c:v>131</c:v>
                </c:pt>
                <c:pt idx="966">
                  <c:v>131</c:v>
                </c:pt>
                <c:pt idx="967">
                  <c:v>131</c:v>
                </c:pt>
                <c:pt idx="968">
                  <c:v>131</c:v>
                </c:pt>
                <c:pt idx="969">
                  <c:v>135</c:v>
                </c:pt>
                <c:pt idx="970">
                  <c:v>134</c:v>
                </c:pt>
                <c:pt idx="971">
                  <c:v>134</c:v>
                </c:pt>
                <c:pt idx="972">
                  <c:v>135</c:v>
                </c:pt>
                <c:pt idx="973">
                  <c:v>138</c:v>
                </c:pt>
                <c:pt idx="974">
                  <c:v>137</c:v>
                </c:pt>
                <c:pt idx="975">
                  <c:v>137</c:v>
                </c:pt>
                <c:pt idx="976">
                  <c:v>139</c:v>
                </c:pt>
                <c:pt idx="977">
                  <c:v>139</c:v>
                </c:pt>
                <c:pt idx="978">
                  <c:v>139</c:v>
                </c:pt>
                <c:pt idx="979">
                  <c:v>144</c:v>
                </c:pt>
                <c:pt idx="980">
                  <c:v>144</c:v>
                </c:pt>
                <c:pt idx="981">
                  <c:v>143</c:v>
                </c:pt>
                <c:pt idx="982">
                  <c:v>144</c:v>
                </c:pt>
                <c:pt idx="983">
                  <c:v>145</c:v>
                </c:pt>
                <c:pt idx="984">
                  <c:v>142</c:v>
                </c:pt>
                <c:pt idx="985">
                  <c:v>142</c:v>
                </c:pt>
                <c:pt idx="986">
                  <c:v>145</c:v>
                </c:pt>
                <c:pt idx="987">
                  <c:v>144</c:v>
                </c:pt>
                <c:pt idx="988">
                  <c:v>144</c:v>
                </c:pt>
                <c:pt idx="989">
                  <c:v>143</c:v>
                </c:pt>
                <c:pt idx="990">
                  <c:v>143</c:v>
                </c:pt>
                <c:pt idx="991">
                  <c:v>141</c:v>
                </c:pt>
                <c:pt idx="992">
                  <c:v>141</c:v>
                </c:pt>
                <c:pt idx="993">
                  <c:v>141</c:v>
                </c:pt>
                <c:pt idx="994">
                  <c:v>141</c:v>
                </c:pt>
                <c:pt idx="995">
                  <c:v>140</c:v>
                </c:pt>
                <c:pt idx="996">
                  <c:v>140</c:v>
                </c:pt>
                <c:pt idx="997">
                  <c:v>139</c:v>
                </c:pt>
                <c:pt idx="998">
                  <c:v>139</c:v>
                </c:pt>
                <c:pt idx="999">
                  <c:v>139</c:v>
                </c:pt>
                <c:pt idx="1000">
                  <c:v>140</c:v>
                </c:pt>
                <c:pt idx="1001">
                  <c:v>141</c:v>
                </c:pt>
                <c:pt idx="1002">
                  <c:v>142</c:v>
                </c:pt>
                <c:pt idx="1003">
                  <c:v>136</c:v>
                </c:pt>
                <c:pt idx="1004">
                  <c:v>136</c:v>
                </c:pt>
                <c:pt idx="1005">
                  <c:v>136</c:v>
                </c:pt>
                <c:pt idx="1006">
                  <c:v>136</c:v>
                </c:pt>
                <c:pt idx="1007">
                  <c:v>142</c:v>
                </c:pt>
                <c:pt idx="1008">
                  <c:v>145</c:v>
                </c:pt>
                <c:pt idx="1009">
                  <c:v>145</c:v>
                </c:pt>
                <c:pt idx="1010">
                  <c:v>148</c:v>
                </c:pt>
                <c:pt idx="1011">
                  <c:v>150</c:v>
                </c:pt>
                <c:pt idx="1012">
                  <c:v>148</c:v>
                </c:pt>
                <c:pt idx="1013">
                  <c:v>148</c:v>
                </c:pt>
                <c:pt idx="1014">
                  <c:v>150</c:v>
                </c:pt>
                <c:pt idx="1015">
                  <c:v>161</c:v>
                </c:pt>
                <c:pt idx="1016">
                  <c:v>162</c:v>
                </c:pt>
                <c:pt idx="1017">
                  <c:v>162</c:v>
                </c:pt>
                <c:pt idx="1018">
                  <c:v>163</c:v>
                </c:pt>
                <c:pt idx="1019">
                  <c:v>159</c:v>
                </c:pt>
                <c:pt idx="1020">
                  <c:v>159</c:v>
                </c:pt>
                <c:pt idx="1021">
                  <c:v>160</c:v>
                </c:pt>
                <c:pt idx="1022">
                  <c:v>161</c:v>
                </c:pt>
                <c:pt idx="1023">
                  <c:v>167</c:v>
                </c:pt>
                <c:pt idx="1024">
                  <c:v>167</c:v>
                </c:pt>
                <c:pt idx="1025">
                  <c:v>167</c:v>
                </c:pt>
                <c:pt idx="1026">
                  <c:v>164</c:v>
                </c:pt>
                <c:pt idx="1027">
                  <c:v>164</c:v>
                </c:pt>
                <c:pt idx="1028">
                  <c:v>164</c:v>
                </c:pt>
                <c:pt idx="1029">
                  <c:v>164</c:v>
                </c:pt>
                <c:pt idx="1030">
                  <c:v>170</c:v>
                </c:pt>
                <c:pt idx="1031">
                  <c:v>170</c:v>
                </c:pt>
                <c:pt idx="1032">
                  <c:v>167</c:v>
                </c:pt>
                <c:pt idx="1033">
                  <c:v>167</c:v>
                </c:pt>
                <c:pt idx="1034">
                  <c:v>167</c:v>
                </c:pt>
                <c:pt idx="1035">
                  <c:v>167</c:v>
                </c:pt>
                <c:pt idx="1036">
                  <c:v>167</c:v>
                </c:pt>
                <c:pt idx="1037">
                  <c:v>168</c:v>
                </c:pt>
                <c:pt idx="1038">
                  <c:v>168</c:v>
                </c:pt>
                <c:pt idx="1039">
                  <c:v>172</c:v>
                </c:pt>
                <c:pt idx="1040">
                  <c:v>171</c:v>
                </c:pt>
                <c:pt idx="1041">
                  <c:v>171</c:v>
                </c:pt>
                <c:pt idx="1042">
                  <c:v>170</c:v>
                </c:pt>
                <c:pt idx="1043">
                  <c:v>170</c:v>
                </c:pt>
                <c:pt idx="1044">
                  <c:v>171</c:v>
                </c:pt>
                <c:pt idx="1045">
                  <c:v>170</c:v>
                </c:pt>
                <c:pt idx="1046">
                  <c:v>173</c:v>
                </c:pt>
                <c:pt idx="1047">
                  <c:v>172</c:v>
                </c:pt>
                <c:pt idx="1048">
                  <c:v>172</c:v>
                </c:pt>
                <c:pt idx="1049">
                  <c:v>176</c:v>
                </c:pt>
                <c:pt idx="1050">
                  <c:v>172</c:v>
                </c:pt>
                <c:pt idx="1051">
                  <c:v>175</c:v>
                </c:pt>
                <c:pt idx="1052">
                  <c:v>176</c:v>
                </c:pt>
                <c:pt idx="1053">
                  <c:v>175</c:v>
                </c:pt>
                <c:pt idx="1054">
                  <c:v>175</c:v>
                </c:pt>
                <c:pt idx="1055">
                  <c:v>175</c:v>
                </c:pt>
                <c:pt idx="1056">
                  <c:v>182</c:v>
                </c:pt>
                <c:pt idx="1057">
                  <c:v>178</c:v>
                </c:pt>
                <c:pt idx="1058">
                  <c:v>177</c:v>
                </c:pt>
                <c:pt idx="1059">
                  <c:v>179</c:v>
                </c:pt>
                <c:pt idx="1060">
                  <c:v>171</c:v>
                </c:pt>
                <c:pt idx="1061">
                  <c:v>171</c:v>
                </c:pt>
                <c:pt idx="1062">
                  <c:v>171</c:v>
                </c:pt>
                <c:pt idx="1063">
                  <c:v>171</c:v>
                </c:pt>
                <c:pt idx="1064">
                  <c:v>180</c:v>
                </c:pt>
                <c:pt idx="1065">
                  <c:v>181</c:v>
                </c:pt>
                <c:pt idx="1066">
                  <c:v>179</c:v>
                </c:pt>
                <c:pt idx="1067">
                  <c:v>177</c:v>
                </c:pt>
                <c:pt idx="1068">
                  <c:v>152</c:v>
                </c:pt>
                <c:pt idx="1069">
                  <c:v>152</c:v>
                </c:pt>
                <c:pt idx="1070">
                  <c:v>154</c:v>
                </c:pt>
                <c:pt idx="1071">
                  <c:v>152</c:v>
                </c:pt>
                <c:pt idx="1072">
                  <c:v>156</c:v>
                </c:pt>
                <c:pt idx="1073">
                  <c:v>155</c:v>
                </c:pt>
                <c:pt idx="1074">
                  <c:v>159</c:v>
                </c:pt>
                <c:pt idx="1075">
                  <c:v>157</c:v>
                </c:pt>
                <c:pt idx="1076">
                  <c:v>149</c:v>
                </c:pt>
                <c:pt idx="1077">
                  <c:v>153</c:v>
                </c:pt>
                <c:pt idx="1078">
                  <c:v>159</c:v>
                </c:pt>
                <c:pt idx="1079">
                  <c:v>158</c:v>
                </c:pt>
                <c:pt idx="1080">
                  <c:v>158</c:v>
                </c:pt>
                <c:pt idx="1081">
                  <c:v>158</c:v>
                </c:pt>
                <c:pt idx="1082">
                  <c:v>158</c:v>
                </c:pt>
                <c:pt idx="1083">
                  <c:v>158</c:v>
                </c:pt>
                <c:pt idx="1084">
                  <c:v>160</c:v>
                </c:pt>
                <c:pt idx="1085">
                  <c:v>165</c:v>
                </c:pt>
                <c:pt idx="1086">
                  <c:v>164</c:v>
                </c:pt>
                <c:pt idx="1087">
                  <c:v>166</c:v>
                </c:pt>
                <c:pt idx="1088">
                  <c:v>158</c:v>
                </c:pt>
                <c:pt idx="1089">
                  <c:v>153</c:v>
                </c:pt>
                <c:pt idx="1090">
                  <c:v>153</c:v>
                </c:pt>
                <c:pt idx="1091">
                  <c:v>153</c:v>
                </c:pt>
                <c:pt idx="1092">
                  <c:v>153</c:v>
                </c:pt>
                <c:pt idx="1093">
                  <c:v>154</c:v>
                </c:pt>
                <c:pt idx="1094">
                  <c:v>153</c:v>
                </c:pt>
                <c:pt idx="1095">
                  <c:v>152</c:v>
                </c:pt>
                <c:pt idx="1096">
                  <c:v>152</c:v>
                </c:pt>
                <c:pt idx="1097">
                  <c:v>152</c:v>
                </c:pt>
                <c:pt idx="1098">
                  <c:v>154</c:v>
                </c:pt>
                <c:pt idx="1099">
                  <c:v>154</c:v>
                </c:pt>
                <c:pt idx="1100">
                  <c:v>154</c:v>
                </c:pt>
                <c:pt idx="1101">
                  <c:v>161</c:v>
                </c:pt>
                <c:pt idx="1102">
                  <c:v>160</c:v>
                </c:pt>
                <c:pt idx="1103">
                  <c:v>160</c:v>
                </c:pt>
                <c:pt idx="1104">
                  <c:v>160</c:v>
                </c:pt>
                <c:pt idx="1105">
                  <c:v>173</c:v>
                </c:pt>
                <c:pt idx="1106">
                  <c:v>171</c:v>
                </c:pt>
                <c:pt idx="1107">
                  <c:v>175</c:v>
                </c:pt>
                <c:pt idx="1108">
                  <c:v>178</c:v>
                </c:pt>
                <c:pt idx="1109">
                  <c:v>174</c:v>
                </c:pt>
                <c:pt idx="1110">
                  <c:v>174</c:v>
                </c:pt>
                <c:pt idx="1111">
                  <c:v>171</c:v>
                </c:pt>
                <c:pt idx="1112">
                  <c:v>171</c:v>
                </c:pt>
                <c:pt idx="1113">
                  <c:v>171</c:v>
                </c:pt>
                <c:pt idx="1114">
                  <c:v>182</c:v>
                </c:pt>
                <c:pt idx="1115">
                  <c:v>181</c:v>
                </c:pt>
                <c:pt idx="1116">
                  <c:v>184</c:v>
                </c:pt>
                <c:pt idx="1117">
                  <c:v>184</c:v>
                </c:pt>
                <c:pt idx="1118">
                  <c:v>183</c:v>
                </c:pt>
                <c:pt idx="1119">
                  <c:v>188</c:v>
                </c:pt>
                <c:pt idx="1120">
                  <c:v>191</c:v>
                </c:pt>
                <c:pt idx="1121">
                  <c:v>188</c:v>
                </c:pt>
                <c:pt idx="1122">
                  <c:v>188</c:v>
                </c:pt>
                <c:pt idx="1123">
                  <c:v>189</c:v>
                </c:pt>
                <c:pt idx="1124">
                  <c:v>188</c:v>
                </c:pt>
                <c:pt idx="1125">
                  <c:v>188</c:v>
                </c:pt>
                <c:pt idx="1126">
                  <c:v>188</c:v>
                </c:pt>
                <c:pt idx="1127">
                  <c:v>191</c:v>
                </c:pt>
                <c:pt idx="1128">
                  <c:v>190</c:v>
                </c:pt>
                <c:pt idx="1129">
                  <c:v>192</c:v>
                </c:pt>
                <c:pt idx="1130">
                  <c:v>190</c:v>
                </c:pt>
                <c:pt idx="1131">
                  <c:v>189</c:v>
                </c:pt>
                <c:pt idx="1132">
                  <c:v>189</c:v>
                </c:pt>
                <c:pt idx="1133">
                  <c:v>192</c:v>
                </c:pt>
                <c:pt idx="1134">
                  <c:v>192</c:v>
                </c:pt>
                <c:pt idx="1135">
                  <c:v>190</c:v>
                </c:pt>
                <c:pt idx="1136">
                  <c:v>184</c:v>
                </c:pt>
                <c:pt idx="1137">
                  <c:v>182</c:v>
                </c:pt>
                <c:pt idx="1138">
                  <c:v>176</c:v>
                </c:pt>
                <c:pt idx="1139">
                  <c:v>172</c:v>
                </c:pt>
                <c:pt idx="1140">
                  <c:v>161</c:v>
                </c:pt>
                <c:pt idx="1141">
                  <c:v>158</c:v>
                </c:pt>
                <c:pt idx="1142">
                  <c:v>159</c:v>
                </c:pt>
                <c:pt idx="1143">
                  <c:v>160</c:v>
                </c:pt>
                <c:pt idx="1144">
                  <c:v>177</c:v>
                </c:pt>
                <c:pt idx="1145">
                  <c:v>171</c:v>
                </c:pt>
                <c:pt idx="1146">
                  <c:v>170</c:v>
                </c:pt>
                <c:pt idx="1147">
                  <c:v>172</c:v>
                </c:pt>
                <c:pt idx="1148">
                  <c:v>175</c:v>
                </c:pt>
                <c:pt idx="1149">
                  <c:v>178</c:v>
                </c:pt>
                <c:pt idx="1150">
                  <c:v>181</c:v>
                </c:pt>
                <c:pt idx="1151">
                  <c:v>175</c:v>
                </c:pt>
                <c:pt idx="1152">
                  <c:v>174</c:v>
                </c:pt>
                <c:pt idx="1153">
                  <c:v>174</c:v>
                </c:pt>
                <c:pt idx="1154">
                  <c:v>174</c:v>
                </c:pt>
                <c:pt idx="1155">
                  <c:v>174</c:v>
                </c:pt>
                <c:pt idx="1156">
                  <c:v>188</c:v>
                </c:pt>
                <c:pt idx="1157">
                  <c:v>186</c:v>
                </c:pt>
                <c:pt idx="1158">
                  <c:v>184</c:v>
                </c:pt>
                <c:pt idx="1159">
                  <c:v>183</c:v>
                </c:pt>
                <c:pt idx="1160">
                  <c:v>183</c:v>
                </c:pt>
                <c:pt idx="1161">
                  <c:v>187</c:v>
                </c:pt>
                <c:pt idx="1162">
                  <c:v>189</c:v>
                </c:pt>
                <c:pt idx="1163">
                  <c:v>186</c:v>
                </c:pt>
                <c:pt idx="1164">
                  <c:v>188</c:v>
                </c:pt>
                <c:pt idx="1165">
                  <c:v>186</c:v>
                </c:pt>
                <c:pt idx="1166">
                  <c:v>178</c:v>
                </c:pt>
                <c:pt idx="1167">
                  <c:v>178</c:v>
                </c:pt>
                <c:pt idx="1168">
                  <c:v>190</c:v>
                </c:pt>
                <c:pt idx="1169">
                  <c:v>187</c:v>
                </c:pt>
                <c:pt idx="1170">
                  <c:v>182</c:v>
                </c:pt>
                <c:pt idx="1171">
                  <c:v>183</c:v>
                </c:pt>
                <c:pt idx="1172">
                  <c:v>185</c:v>
                </c:pt>
                <c:pt idx="1173">
                  <c:v>185</c:v>
                </c:pt>
                <c:pt idx="1174">
                  <c:v>185</c:v>
                </c:pt>
                <c:pt idx="1175">
                  <c:v>202</c:v>
                </c:pt>
                <c:pt idx="1176">
                  <c:v>202</c:v>
                </c:pt>
                <c:pt idx="1177">
                  <c:v>198</c:v>
                </c:pt>
                <c:pt idx="1178">
                  <c:v>199</c:v>
                </c:pt>
                <c:pt idx="1179">
                  <c:v>198</c:v>
                </c:pt>
                <c:pt idx="1180">
                  <c:v>193</c:v>
                </c:pt>
                <c:pt idx="1181">
                  <c:v>193</c:v>
                </c:pt>
                <c:pt idx="1182">
                  <c:v>207</c:v>
                </c:pt>
                <c:pt idx="1183">
                  <c:v>208</c:v>
                </c:pt>
                <c:pt idx="1184">
                  <c:v>205</c:v>
                </c:pt>
                <c:pt idx="1185">
                  <c:v>204</c:v>
                </c:pt>
                <c:pt idx="1186">
                  <c:v>205</c:v>
                </c:pt>
                <c:pt idx="1187">
                  <c:v>202</c:v>
                </c:pt>
                <c:pt idx="1188">
                  <c:v>202</c:v>
                </c:pt>
                <c:pt idx="1189">
                  <c:v>202</c:v>
                </c:pt>
                <c:pt idx="1190">
                  <c:v>205</c:v>
                </c:pt>
                <c:pt idx="1191">
                  <c:v>204</c:v>
                </c:pt>
                <c:pt idx="1192">
                  <c:v>204</c:v>
                </c:pt>
                <c:pt idx="1193">
                  <c:v>204</c:v>
                </c:pt>
                <c:pt idx="1194">
                  <c:v>188</c:v>
                </c:pt>
                <c:pt idx="1195">
                  <c:v>186</c:v>
                </c:pt>
                <c:pt idx="1196">
                  <c:v>179</c:v>
                </c:pt>
                <c:pt idx="1197">
                  <c:v>183</c:v>
                </c:pt>
                <c:pt idx="1198">
                  <c:v>187</c:v>
                </c:pt>
                <c:pt idx="1199">
                  <c:v>185</c:v>
                </c:pt>
                <c:pt idx="1200">
                  <c:v>183</c:v>
                </c:pt>
                <c:pt idx="1201">
                  <c:v>181</c:v>
                </c:pt>
                <c:pt idx="1202">
                  <c:v>181</c:v>
                </c:pt>
                <c:pt idx="1203">
                  <c:v>181</c:v>
                </c:pt>
                <c:pt idx="1204">
                  <c:v>180</c:v>
                </c:pt>
                <c:pt idx="1205">
                  <c:v>180</c:v>
                </c:pt>
                <c:pt idx="1206">
                  <c:v>191</c:v>
                </c:pt>
                <c:pt idx="1207">
                  <c:v>191</c:v>
                </c:pt>
                <c:pt idx="1208">
                  <c:v>188</c:v>
                </c:pt>
                <c:pt idx="1209">
                  <c:v>187</c:v>
                </c:pt>
                <c:pt idx="1210">
                  <c:v>198</c:v>
                </c:pt>
                <c:pt idx="1211">
                  <c:v>198</c:v>
                </c:pt>
                <c:pt idx="1212">
                  <c:v>199</c:v>
                </c:pt>
                <c:pt idx="1213">
                  <c:v>204</c:v>
                </c:pt>
                <c:pt idx="1214">
                  <c:v>203</c:v>
                </c:pt>
                <c:pt idx="1215">
                  <c:v>196</c:v>
                </c:pt>
                <c:pt idx="1216">
                  <c:v>196</c:v>
                </c:pt>
                <c:pt idx="1217">
                  <c:v>196</c:v>
                </c:pt>
                <c:pt idx="1218">
                  <c:v>209</c:v>
                </c:pt>
                <c:pt idx="1219">
                  <c:v>205</c:v>
                </c:pt>
                <c:pt idx="1220">
                  <c:v>195</c:v>
                </c:pt>
                <c:pt idx="1221">
                  <c:v>195</c:v>
                </c:pt>
                <c:pt idx="1222">
                  <c:v>195</c:v>
                </c:pt>
                <c:pt idx="1223">
                  <c:v>195</c:v>
                </c:pt>
                <c:pt idx="1224">
                  <c:v>205</c:v>
                </c:pt>
                <c:pt idx="1225">
                  <c:v>205</c:v>
                </c:pt>
                <c:pt idx="1226">
                  <c:v>204</c:v>
                </c:pt>
                <c:pt idx="1227">
                  <c:v>212</c:v>
                </c:pt>
                <c:pt idx="1228">
                  <c:v>204</c:v>
                </c:pt>
                <c:pt idx="1229">
                  <c:v>200</c:v>
                </c:pt>
                <c:pt idx="1230">
                  <c:v>199</c:v>
                </c:pt>
                <c:pt idx="1231">
                  <c:v>203</c:v>
                </c:pt>
                <c:pt idx="1232">
                  <c:v>201</c:v>
                </c:pt>
                <c:pt idx="1233">
                  <c:v>206</c:v>
                </c:pt>
                <c:pt idx="1234">
                  <c:v>203</c:v>
                </c:pt>
                <c:pt idx="1235">
                  <c:v>202</c:v>
                </c:pt>
                <c:pt idx="1236">
                  <c:v>201</c:v>
                </c:pt>
                <c:pt idx="1237">
                  <c:v>201</c:v>
                </c:pt>
                <c:pt idx="1238">
                  <c:v>226</c:v>
                </c:pt>
                <c:pt idx="1239">
                  <c:v>226</c:v>
                </c:pt>
                <c:pt idx="1240">
                  <c:v>224</c:v>
                </c:pt>
                <c:pt idx="1241">
                  <c:v>227</c:v>
                </c:pt>
                <c:pt idx="1242">
                  <c:v>228</c:v>
                </c:pt>
                <c:pt idx="1243">
                  <c:v>222</c:v>
                </c:pt>
                <c:pt idx="1244">
                  <c:v>222</c:v>
                </c:pt>
                <c:pt idx="1245">
                  <c:v>224</c:v>
                </c:pt>
                <c:pt idx="1246">
                  <c:v>225</c:v>
                </c:pt>
                <c:pt idx="1247">
                  <c:v>226</c:v>
                </c:pt>
                <c:pt idx="1248">
                  <c:v>229</c:v>
                </c:pt>
                <c:pt idx="1249">
                  <c:v>236</c:v>
                </c:pt>
                <c:pt idx="1250">
                  <c:v>230</c:v>
                </c:pt>
                <c:pt idx="1251">
                  <c:v>229</c:v>
                </c:pt>
                <c:pt idx="1252">
                  <c:v>232</c:v>
                </c:pt>
                <c:pt idx="1253">
                  <c:v>222</c:v>
                </c:pt>
                <c:pt idx="1254">
                  <c:v>223</c:v>
                </c:pt>
                <c:pt idx="1255">
                  <c:v>245</c:v>
                </c:pt>
                <c:pt idx="1256">
                  <c:v>234</c:v>
                </c:pt>
                <c:pt idx="1257">
                  <c:v>211</c:v>
                </c:pt>
                <c:pt idx="1258">
                  <c:v>209</c:v>
                </c:pt>
                <c:pt idx="1259">
                  <c:v>223</c:v>
                </c:pt>
                <c:pt idx="1260">
                  <c:v>224</c:v>
                </c:pt>
                <c:pt idx="1261">
                  <c:v>229</c:v>
                </c:pt>
                <c:pt idx="1262">
                  <c:v>231</c:v>
                </c:pt>
                <c:pt idx="1263">
                  <c:v>235</c:v>
                </c:pt>
                <c:pt idx="1264">
                  <c:v>221</c:v>
                </c:pt>
                <c:pt idx="1265">
                  <c:v>212</c:v>
                </c:pt>
                <c:pt idx="1266">
                  <c:v>222</c:v>
                </c:pt>
                <c:pt idx="1267">
                  <c:v>224</c:v>
                </c:pt>
                <c:pt idx="1268">
                  <c:v>215</c:v>
                </c:pt>
                <c:pt idx="1269">
                  <c:v>211</c:v>
                </c:pt>
                <c:pt idx="1270">
                  <c:v>211</c:v>
                </c:pt>
                <c:pt idx="1271">
                  <c:v>211</c:v>
                </c:pt>
                <c:pt idx="1272">
                  <c:v>211</c:v>
                </c:pt>
                <c:pt idx="1273">
                  <c:v>213</c:v>
                </c:pt>
                <c:pt idx="1274">
                  <c:v>219</c:v>
                </c:pt>
                <c:pt idx="1275">
                  <c:v>219</c:v>
                </c:pt>
                <c:pt idx="1276">
                  <c:v>219</c:v>
                </c:pt>
                <c:pt idx="1277">
                  <c:v>222</c:v>
                </c:pt>
                <c:pt idx="1278">
                  <c:v>222</c:v>
                </c:pt>
                <c:pt idx="1279">
                  <c:v>221</c:v>
                </c:pt>
                <c:pt idx="1280">
                  <c:v>225</c:v>
                </c:pt>
                <c:pt idx="1281">
                  <c:v>225</c:v>
                </c:pt>
                <c:pt idx="1282">
                  <c:v>225</c:v>
                </c:pt>
                <c:pt idx="1283">
                  <c:v>222</c:v>
                </c:pt>
                <c:pt idx="1284">
                  <c:v>231</c:v>
                </c:pt>
                <c:pt idx="1285">
                  <c:v>228</c:v>
                </c:pt>
                <c:pt idx="1286">
                  <c:v>223</c:v>
                </c:pt>
                <c:pt idx="1287">
                  <c:v>227</c:v>
                </c:pt>
                <c:pt idx="1288">
                  <c:v>231</c:v>
                </c:pt>
                <c:pt idx="1289">
                  <c:v>242</c:v>
                </c:pt>
                <c:pt idx="1290">
                  <c:v>241</c:v>
                </c:pt>
                <c:pt idx="1291">
                  <c:v>237</c:v>
                </c:pt>
                <c:pt idx="1292">
                  <c:v>236</c:v>
                </c:pt>
                <c:pt idx="1293">
                  <c:v>232</c:v>
                </c:pt>
                <c:pt idx="1294">
                  <c:v>239</c:v>
                </c:pt>
                <c:pt idx="1295">
                  <c:v>240</c:v>
                </c:pt>
                <c:pt idx="1296">
                  <c:v>247</c:v>
                </c:pt>
                <c:pt idx="1297">
                  <c:v>257</c:v>
                </c:pt>
                <c:pt idx="1298">
                  <c:v>244</c:v>
                </c:pt>
                <c:pt idx="1299">
                  <c:v>243</c:v>
                </c:pt>
                <c:pt idx="1300">
                  <c:v>243</c:v>
                </c:pt>
                <c:pt idx="1301">
                  <c:v>243</c:v>
                </c:pt>
                <c:pt idx="1302">
                  <c:v>252</c:v>
                </c:pt>
                <c:pt idx="1303">
                  <c:v>260</c:v>
                </c:pt>
                <c:pt idx="1304">
                  <c:v>264</c:v>
                </c:pt>
                <c:pt idx="1305">
                  <c:v>265</c:v>
                </c:pt>
                <c:pt idx="1306">
                  <c:v>262</c:v>
                </c:pt>
                <c:pt idx="1307">
                  <c:v>262</c:v>
                </c:pt>
                <c:pt idx="1308">
                  <c:v>262</c:v>
                </c:pt>
                <c:pt idx="1309">
                  <c:v>270</c:v>
                </c:pt>
                <c:pt idx="1310">
                  <c:v>271</c:v>
                </c:pt>
                <c:pt idx="1311">
                  <c:v>267</c:v>
                </c:pt>
                <c:pt idx="1312">
                  <c:v>264</c:v>
                </c:pt>
                <c:pt idx="1313">
                  <c:v>258</c:v>
                </c:pt>
                <c:pt idx="1314">
                  <c:v>246</c:v>
                </c:pt>
                <c:pt idx="1315">
                  <c:v>248</c:v>
                </c:pt>
                <c:pt idx="1316">
                  <c:v>248</c:v>
                </c:pt>
                <c:pt idx="1317">
                  <c:v>250</c:v>
                </c:pt>
                <c:pt idx="1318">
                  <c:v>248</c:v>
                </c:pt>
                <c:pt idx="1319">
                  <c:v>260</c:v>
                </c:pt>
                <c:pt idx="1320">
                  <c:v>245</c:v>
                </c:pt>
                <c:pt idx="1321">
                  <c:v>245</c:v>
                </c:pt>
                <c:pt idx="1322">
                  <c:v>245</c:v>
                </c:pt>
                <c:pt idx="1323">
                  <c:v>255</c:v>
                </c:pt>
                <c:pt idx="1324">
                  <c:v>258</c:v>
                </c:pt>
                <c:pt idx="1325">
                  <c:v>263</c:v>
                </c:pt>
                <c:pt idx="1326">
                  <c:v>261</c:v>
                </c:pt>
                <c:pt idx="1327">
                  <c:v>256</c:v>
                </c:pt>
                <c:pt idx="1328">
                  <c:v>255</c:v>
                </c:pt>
                <c:pt idx="1329">
                  <c:v>274</c:v>
                </c:pt>
                <c:pt idx="1330">
                  <c:v>275</c:v>
                </c:pt>
                <c:pt idx="1331">
                  <c:v>275</c:v>
                </c:pt>
                <c:pt idx="1332">
                  <c:v>275</c:v>
                </c:pt>
                <c:pt idx="1333">
                  <c:v>276</c:v>
                </c:pt>
                <c:pt idx="1334">
                  <c:v>270</c:v>
                </c:pt>
                <c:pt idx="1335">
                  <c:v>270</c:v>
                </c:pt>
                <c:pt idx="1336">
                  <c:v>271</c:v>
                </c:pt>
                <c:pt idx="1337">
                  <c:v>268</c:v>
                </c:pt>
                <c:pt idx="1338">
                  <c:v>275</c:v>
                </c:pt>
                <c:pt idx="1339">
                  <c:v>274</c:v>
                </c:pt>
                <c:pt idx="1340">
                  <c:v>274</c:v>
                </c:pt>
                <c:pt idx="1341">
                  <c:v>270</c:v>
                </c:pt>
                <c:pt idx="1342">
                  <c:v>262</c:v>
                </c:pt>
                <c:pt idx="1343">
                  <c:v>298</c:v>
                </c:pt>
                <c:pt idx="1344">
                  <c:v>300</c:v>
                </c:pt>
                <c:pt idx="1345">
                  <c:v>299</c:v>
                </c:pt>
                <c:pt idx="1346">
                  <c:v>306</c:v>
                </c:pt>
                <c:pt idx="1347">
                  <c:v>322</c:v>
                </c:pt>
                <c:pt idx="1348">
                  <c:v>310</c:v>
                </c:pt>
                <c:pt idx="1349">
                  <c:v>301</c:v>
                </c:pt>
                <c:pt idx="1350">
                  <c:v>296</c:v>
                </c:pt>
                <c:pt idx="1351">
                  <c:v>296</c:v>
                </c:pt>
                <c:pt idx="1352">
                  <c:v>292</c:v>
                </c:pt>
                <c:pt idx="1353">
                  <c:v>293</c:v>
                </c:pt>
                <c:pt idx="1354">
                  <c:v>292</c:v>
                </c:pt>
                <c:pt idx="1355">
                  <c:v>285</c:v>
                </c:pt>
                <c:pt idx="1356">
                  <c:v>284</c:v>
                </c:pt>
                <c:pt idx="1357">
                  <c:v>285</c:v>
                </c:pt>
                <c:pt idx="1358">
                  <c:v>284</c:v>
                </c:pt>
                <c:pt idx="1359">
                  <c:v>288</c:v>
                </c:pt>
                <c:pt idx="1360">
                  <c:v>292</c:v>
                </c:pt>
                <c:pt idx="1361">
                  <c:v>293</c:v>
                </c:pt>
                <c:pt idx="1362">
                  <c:v>290</c:v>
                </c:pt>
                <c:pt idx="1363">
                  <c:v>285</c:v>
                </c:pt>
                <c:pt idx="1364">
                  <c:v>288</c:v>
                </c:pt>
                <c:pt idx="1365">
                  <c:v>286</c:v>
                </c:pt>
                <c:pt idx="1366">
                  <c:v>283</c:v>
                </c:pt>
                <c:pt idx="1367">
                  <c:v>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43-45E4-B3BC-B2E08DF785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61203328"/>
        <c:axId val="161204864"/>
      </c:barChart>
      <c:dateAx>
        <c:axId val="161203328"/>
        <c:scaling>
          <c:orientation val="minMax"/>
          <c:min val="41794"/>
        </c:scaling>
        <c:delete val="0"/>
        <c:axPos val="b"/>
        <c:numFmt formatCode="[$-409]d\-mmm\-yy;@" sourceLinked="1"/>
        <c:majorTickMark val="out"/>
        <c:minorTickMark val="none"/>
        <c:tickLblPos val="nextTo"/>
        <c:crossAx val="161204864"/>
        <c:crosses val="autoZero"/>
        <c:auto val="1"/>
        <c:lblOffset val="100"/>
        <c:baseTimeUnit val="days"/>
      </c:dateAx>
      <c:valAx>
        <c:axId val="161204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12033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9.1598133566637568E-2"/>
          <c:y val="3.4654503362046937E-2"/>
          <c:w val="0.18052204242416359"/>
          <c:h val="0.22370614497930041"/>
        </c:manualLayout>
      </c:layout>
      <c:overlay val="1"/>
      <c:spPr>
        <a:solidFill>
          <a:schemeClr val="bg1"/>
        </a:solidFill>
        <a:ln>
          <a:solidFill>
            <a:prstClr val="black"/>
          </a:solidFill>
        </a:ln>
      </c:sp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Direct OOS Acts</c:v>
          </c:tx>
          <c:invertIfNegative val="0"/>
          <c:cat>
            <c:numRef>
              <c:f>Sheet1!$A$6:$A$1373</c:f>
              <c:numCache>
                <c:formatCode>[$-409]d\-mmm\-yy;@</c:formatCode>
                <c:ptCount val="1368"/>
                <c:pt idx="0">
                  <c:v>41429.333333333336</c:v>
                </c:pt>
                <c:pt idx="1">
                  <c:v>41430.333333333336</c:v>
                </c:pt>
                <c:pt idx="2">
                  <c:v>41431.333333333336</c:v>
                </c:pt>
                <c:pt idx="3">
                  <c:v>41432.333333333336</c:v>
                </c:pt>
                <c:pt idx="4">
                  <c:v>41433.333333333336</c:v>
                </c:pt>
                <c:pt idx="5">
                  <c:v>41434.333333333336</c:v>
                </c:pt>
                <c:pt idx="6">
                  <c:v>41435.333333333336</c:v>
                </c:pt>
                <c:pt idx="7">
                  <c:v>41436.333333333336</c:v>
                </c:pt>
                <c:pt idx="8">
                  <c:v>41437.333333333336</c:v>
                </c:pt>
                <c:pt idx="9">
                  <c:v>41438.333333333336</c:v>
                </c:pt>
                <c:pt idx="10">
                  <c:v>41439.333333333336</c:v>
                </c:pt>
                <c:pt idx="11">
                  <c:v>41440.333333333336</c:v>
                </c:pt>
                <c:pt idx="12">
                  <c:v>41441.333333333336</c:v>
                </c:pt>
                <c:pt idx="13">
                  <c:v>41442.333333333336</c:v>
                </c:pt>
                <c:pt idx="14">
                  <c:v>41443.333333333336</c:v>
                </c:pt>
                <c:pt idx="15">
                  <c:v>41444.333333333336</c:v>
                </c:pt>
                <c:pt idx="16">
                  <c:v>41445.333333333336</c:v>
                </c:pt>
                <c:pt idx="17">
                  <c:v>41446.333333333336</c:v>
                </c:pt>
                <c:pt idx="18">
                  <c:v>41447.333333333336</c:v>
                </c:pt>
                <c:pt idx="19">
                  <c:v>41448.333333333336</c:v>
                </c:pt>
                <c:pt idx="20">
                  <c:v>41449.333333333336</c:v>
                </c:pt>
                <c:pt idx="21">
                  <c:v>41450.333333333336</c:v>
                </c:pt>
                <c:pt idx="22">
                  <c:v>41451.333333333336</c:v>
                </c:pt>
                <c:pt idx="23">
                  <c:v>41452.333333333336</c:v>
                </c:pt>
                <c:pt idx="24">
                  <c:v>41453.333333333336</c:v>
                </c:pt>
                <c:pt idx="25">
                  <c:v>41454.333333333336</c:v>
                </c:pt>
                <c:pt idx="26">
                  <c:v>41455.333333333336</c:v>
                </c:pt>
                <c:pt idx="27">
                  <c:v>41456.333333333336</c:v>
                </c:pt>
                <c:pt idx="28">
                  <c:v>41457.333333333336</c:v>
                </c:pt>
                <c:pt idx="29">
                  <c:v>41458.333333333336</c:v>
                </c:pt>
                <c:pt idx="30">
                  <c:v>41459.333333333336</c:v>
                </c:pt>
                <c:pt idx="31">
                  <c:v>41460.333333333336</c:v>
                </c:pt>
                <c:pt idx="32">
                  <c:v>41461.333333333336</c:v>
                </c:pt>
                <c:pt idx="33">
                  <c:v>41462.333333333336</c:v>
                </c:pt>
                <c:pt idx="34">
                  <c:v>41463.333333333336</c:v>
                </c:pt>
                <c:pt idx="35">
                  <c:v>41464.333333333336</c:v>
                </c:pt>
                <c:pt idx="36">
                  <c:v>41465.333333333336</c:v>
                </c:pt>
                <c:pt idx="37">
                  <c:v>41466.333333333336</c:v>
                </c:pt>
                <c:pt idx="38">
                  <c:v>41467.333333333336</c:v>
                </c:pt>
                <c:pt idx="39">
                  <c:v>41468.333333333336</c:v>
                </c:pt>
                <c:pt idx="40">
                  <c:v>41469.333333333336</c:v>
                </c:pt>
                <c:pt idx="41">
                  <c:v>41470.333333333336</c:v>
                </c:pt>
                <c:pt idx="42">
                  <c:v>41471.333333333336</c:v>
                </c:pt>
                <c:pt idx="43">
                  <c:v>41472.333333333336</c:v>
                </c:pt>
                <c:pt idx="44">
                  <c:v>41473.333333333336</c:v>
                </c:pt>
                <c:pt idx="45">
                  <c:v>41474.333333333336</c:v>
                </c:pt>
                <c:pt idx="46">
                  <c:v>41475.333333333336</c:v>
                </c:pt>
                <c:pt idx="47">
                  <c:v>41476.333333333336</c:v>
                </c:pt>
                <c:pt idx="48">
                  <c:v>41477.333333333336</c:v>
                </c:pt>
                <c:pt idx="49">
                  <c:v>41478.333333333336</c:v>
                </c:pt>
                <c:pt idx="50">
                  <c:v>41479.333333333336</c:v>
                </c:pt>
                <c:pt idx="51">
                  <c:v>41480.333333333336</c:v>
                </c:pt>
                <c:pt idx="52">
                  <c:v>41481.333333333336</c:v>
                </c:pt>
                <c:pt idx="53">
                  <c:v>41482.333333333336</c:v>
                </c:pt>
                <c:pt idx="54">
                  <c:v>41483.333333333336</c:v>
                </c:pt>
                <c:pt idx="55">
                  <c:v>41484.333333333336</c:v>
                </c:pt>
                <c:pt idx="56">
                  <c:v>41485.333333333336</c:v>
                </c:pt>
                <c:pt idx="57">
                  <c:v>41486.333333333336</c:v>
                </c:pt>
                <c:pt idx="58">
                  <c:v>41487.333333333336</c:v>
                </c:pt>
                <c:pt idx="59">
                  <c:v>41488.333333333336</c:v>
                </c:pt>
                <c:pt idx="60">
                  <c:v>41489.333333333336</c:v>
                </c:pt>
                <c:pt idx="61">
                  <c:v>41490.333333333336</c:v>
                </c:pt>
                <c:pt idx="62">
                  <c:v>41491.333333333336</c:v>
                </c:pt>
                <c:pt idx="63">
                  <c:v>41492.333333333336</c:v>
                </c:pt>
                <c:pt idx="64">
                  <c:v>41493.333333333336</c:v>
                </c:pt>
                <c:pt idx="65">
                  <c:v>41494.333333333336</c:v>
                </c:pt>
                <c:pt idx="66">
                  <c:v>41495.333333333336</c:v>
                </c:pt>
                <c:pt idx="67">
                  <c:v>41496.333333333336</c:v>
                </c:pt>
                <c:pt idx="68">
                  <c:v>41497.333333333336</c:v>
                </c:pt>
                <c:pt idx="69">
                  <c:v>41498.333333333336</c:v>
                </c:pt>
                <c:pt idx="70">
                  <c:v>41499.333333333336</c:v>
                </c:pt>
                <c:pt idx="71">
                  <c:v>41500.333333333336</c:v>
                </c:pt>
                <c:pt idx="72">
                  <c:v>41501.333333333336</c:v>
                </c:pt>
                <c:pt idx="73">
                  <c:v>41502.333333333336</c:v>
                </c:pt>
                <c:pt idx="74">
                  <c:v>41503.333333333336</c:v>
                </c:pt>
                <c:pt idx="75">
                  <c:v>41504.333333333336</c:v>
                </c:pt>
                <c:pt idx="76">
                  <c:v>41505.333333333336</c:v>
                </c:pt>
                <c:pt idx="77">
                  <c:v>41506.333333333336</c:v>
                </c:pt>
                <c:pt idx="78">
                  <c:v>41507.333333333336</c:v>
                </c:pt>
                <c:pt idx="79">
                  <c:v>41508.333333333336</c:v>
                </c:pt>
                <c:pt idx="80">
                  <c:v>41509.333333333336</c:v>
                </c:pt>
                <c:pt idx="81">
                  <c:v>41510.333333333336</c:v>
                </c:pt>
                <c:pt idx="82">
                  <c:v>41511.333333333336</c:v>
                </c:pt>
                <c:pt idx="83">
                  <c:v>41512.333333333336</c:v>
                </c:pt>
                <c:pt idx="84">
                  <c:v>41513.333333333336</c:v>
                </c:pt>
                <c:pt idx="85">
                  <c:v>41514.333333333336</c:v>
                </c:pt>
                <c:pt idx="86">
                  <c:v>41515.333333333336</c:v>
                </c:pt>
                <c:pt idx="87">
                  <c:v>41516.333333333336</c:v>
                </c:pt>
                <c:pt idx="88">
                  <c:v>41517.333333333336</c:v>
                </c:pt>
                <c:pt idx="89">
                  <c:v>41518.333333333336</c:v>
                </c:pt>
                <c:pt idx="90">
                  <c:v>41519.333333333336</c:v>
                </c:pt>
                <c:pt idx="91">
                  <c:v>41520.333333333336</c:v>
                </c:pt>
                <c:pt idx="92">
                  <c:v>41521.333333333336</c:v>
                </c:pt>
                <c:pt idx="93">
                  <c:v>41522.333333333336</c:v>
                </c:pt>
                <c:pt idx="94">
                  <c:v>41523.333333333336</c:v>
                </c:pt>
                <c:pt idx="95">
                  <c:v>41524.333333333336</c:v>
                </c:pt>
                <c:pt idx="96">
                  <c:v>41525.333333333336</c:v>
                </c:pt>
                <c:pt idx="97">
                  <c:v>41526.333333333336</c:v>
                </c:pt>
                <c:pt idx="98">
                  <c:v>41527.333333333336</c:v>
                </c:pt>
                <c:pt idx="99">
                  <c:v>41528.333333333336</c:v>
                </c:pt>
                <c:pt idx="100">
                  <c:v>41529.333333333336</c:v>
                </c:pt>
                <c:pt idx="101">
                  <c:v>41530.333333333336</c:v>
                </c:pt>
                <c:pt idx="102">
                  <c:v>41531.333333333336</c:v>
                </c:pt>
                <c:pt idx="103">
                  <c:v>41532.333333333336</c:v>
                </c:pt>
                <c:pt idx="104">
                  <c:v>41533.333333333336</c:v>
                </c:pt>
                <c:pt idx="105">
                  <c:v>41534.333333333336</c:v>
                </c:pt>
                <c:pt idx="106">
                  <c:v>41535.333333333336</c:v>
                </c:pt>
                <c:pt idx="107">
                  <c:v>41536.333333333336</c:v>
                </c:pt>
                <c:pt idx="108">
                  <c:v>41537.333333333336</c:v>
                </c:pt>
                <c:pt idx="109">
                  <c:v>41538.333333333336</c:v>
                </c:pt>
                <c:pt idx="110">
                  <c:v>41539.333333333336</c:v>
                </c:pt>
                <c:pt idx="111">
                  <c:v>41540.333333333336</c:v>
                </c:pt>
                <c:pt idx="112">
                  <c:v>41541.333333333336</c:v>
                </c:pt>
                <c:pt idx="113">
                  <c:v>41542.333333333336</c:v>
                </c:pt>
                <c:pt idx="114">
                  <c:v>41543.333333333336</c:v>
                </c:pt>
                <c:pt idx="115">
                  <c:v>41544.333333333336</c:v>
                </c:pt>
                <c:pt idx="116">
                  <c:v>41545.333333333336</c:v>
                </c:pt>
                <c:pt idx="117">
                  <c:v>41546.333333333336</c:v>
                </c:pt>
                <c:pt idx="118">
                  <c:v>41547.333333333336</c:v>
                </c:pt>
                <c:pt idx="119">
                  <c:v>41548.333333333336</c:v>
                </c:pt>
                <c:pt idx="120">
                  <c:v>41549.333333333336</c:v>
                </c:pt>
                <c:pt idx="121">
                  <c:v>41550.333333333336</c:v>
                </c:pt>
                <c:pt idx="122">
                  <c:v>41551.333333333336</c:v>
                </c:pt>
                <c:pt idx="123">
                  <c:v>41552.333333333336</c:v>
                </c:pt>
                <c:pt idx="124">
                  <c:v>41553.333333333336</c:v>
                </c:pt>
                <c:pt idx="125">
                  <c:v>41554.333333333336</c:v>
                </c:pt>
                <c:pt idx="126">
                  <c:v>41555.333333333336</c:v>
                </c:pt>
                <c:pt idx="127">
                  <c:v>41556.333333333336</c:v>
                </c:pt>
                <c:pt idx="128">
                  <c:v>41557.333333333336</c:v>
                </c:pt>
                <c:pt idx="129">
                  <c:v>41558.333333333336</c:v>
                </c:pt>
                <c:pt idx="130">
                  <c:v>41559.333333333336</c:v>
                </c:pt>
                <c:pt idx="131">
                  <c:v>41560.333333333336</c:v>
                </c:pt>
                <c:pt idx="132">
                  <c:v>41561.333333333336</c:v>
                </c:pt>
                <c:pt idx="133">
                  <c:v>41562.333333333336</c:v>
                </c:pt>
                <c:pt idx="134">
                  <c:v>41563.333333333336</c:v>
                </c:pt>
                <c:pt idx="135">
                  <c:v>41564.333333333336</c:v>
                </c:pt>
                <c:pt idx="136">
                  <c:v>41565.333333333336</c:v>
                </c:pt>
                <c:pt idx="137">
                  <c:v>41566.333333333336</c:v>
                </c:pt>
                <c:pt idx="138">
                  <c:v>41567.333333333336</c:v>
                </c:pt>
                <c:pt idx="139">
                  <c:v>41568.333333333336</c:v>
                </c:pt>
                <c:pt idx="140">
                  <c:v>41569.333333333336</c:v>
                </c:pt>
                <c:pt idx="141">
                  <c:v>41570.333333333336</c:v>
                </c:pt>
                <c:pt idx="142">
                  <c:v>41571.333333333336</c:v>
                </c:pt>
                <c:pt idx="143">
                  <c:v>41572.333333333336</c:v>
                </c:pt>
                <c:pt idx="144">
                  <c:v>41573.333333333336</c:v>
                </c:pt>
                <c:pt idx="145">
                  <c:v>41574.333333333336</c:v>
                </c:pt>
                <c:pt idx="146">
                  <c:v>41575.333333333336</c:v>
                </c:pt>
                <c:pt idx="147">
                  <c:v>41576.333333333336</c:v>
                </c:pt>
                <c:pt idx="148">
                  <c:v>41577.333333333336</c:v>
                </c:pt>
                <c:pt idx="149">
                  <c:v>41578.333333333336</c:v>
                </c:pt>
                <c:pt idx="150">
                  <c:v>41579.333333333336</c:v>
                </c:pt>
                <c:pt idx="151">
                  <c:v>41580.333333333336</c:v>
                </c:pt>
                <c:pt idx="152">
                  <c:v>41581.333333333336</c:v>
                </c:pt>
                <c:pt idx="153">
                  <c:v>41582.333333333336</c:v>
                </c:pt>
                <c:pt idx="154">
                  <c:v>41583.333333333336</c:v>
                </c:pt>
                <c:pt idx="155">
                  <c:v>41584.333333333336</c:v>
                </c:pt>
                <c:pt idx="156">
                  <c:v>41585.333333333336</c:v>
                </c:pt>
                <c:pt idx="157">
                  <c:v>41586.333333333336</c:v>
                </c:pt>
                <c:pt idx="158">
                  <c:v>41587.333333333336</c:v>
                </c:pt>
                <c:pt idx="159">
                  <c:v>41588.333333333336</c:v>
                </c:pt>
                <c:pt idx="160">
                  <c:v>41589.333333333336</c:v>
                </c:pt>
                <c:pt idx="161">
                  <c:v>41590.333333333336</c:v>
                </c:pt>
                <c:pt idx="162">
                  <c:v>41591.333333333336</c:v>
                </c:pt>
                <c:pt idx="163">
                  <c:v>41592.333333333336</c:v>
                </c:pt>
                <c:pt idx="164">
                  <c:v>41593.333333333336</c:v>
                </c:pt>
                <c:pt idx="165">
                  <c:v>41594.333333333336</c:v>
                </c:pt>
                <c:pt idx="166">
                  <c:v>41595.333333333336</c:v>
                </c:pt>
                <c:pt idx="167">
                  <c:v>41596.333333333336</c:v>
                </c:pt>
                <c:pt idx="168">
                  <c:v>41597.333333333336</c:v>
                </c:pt>
                <c:pt idx="169">
                  <c:v>41598.333333333336</c:v>
                </c:pt>
                <c:pt idx="170">
                  <c:v>41599.333333333336</c:v>
                </c:pt>
                <c:pt idx="171">
                  <c:v>41600.333333333336</c:v>
                </c:pt>
                <c:pt idx="172">
                  <c:v>41601.333333333336</c:v>
                </c:pt>
                <c:pt idx="173">
                  <c:v>41602.333333333336</c:v>
                </c:pt>
                <c:pt idx="174">
                  <c:v>41603.333333333336</c:v>
                </c:pt>
                <c:pt idx="175">
                  <c:v>41604.333333333336</c:v>
                </c:pt>
                <c:pt idx="176">
                  <c:v>41605.333333333336</c:v>
                </c:pt>
                <c:pt idx="177">
                  <c:v>41606.333333333336</c:v>
                </c:pt>
                <c:pt idx="178">
                  <c:v>41607.333333333336</c:v>
                </c:pt>
                <c:pt idx="179">
                  <c:v>41608.333333333336</c:v>
                </c:pt>
                <c:pt idx="180">
                  <c:v>41609.333333333336</c:v>
                </c:pt>
                <c:pt idx="181">
                  <c:v>41610.333333333336</c:v>
                </c:pt>
                <c:pt idx="182">
                  <c:v>41611.333333333336</c:v>
                </c:pt>
                <c:pt idx="183">
                  <c:v>41612.333333333336</c:v>
                </c:pt>
                <c:pt idx="184">
                  <c:v>41613.333333333336</c:v>
                </c:pt>
                <c:pt idx="185">
                  <c:v>41614.333333333336</c:v>
                </c:pt>
                <c:pt idx="186">
                  <c:v>41615.333333333336</c:v>
                </c:pt>
                <c:pt idx="187">
                  <c:v>41616.333333333336</c:v>
                </c:pt>
                <c:pt idx="188">
                  <c:v>41617.333333333336</c:v>
                </c:pt>
                <c:pt idx="189">
                  <c:v>41618.333333333336</c:v>
                </c:pt>
                <c:pt idx="190">
                  <c:v>41619.333333333336</c:v>
                </c:pt>
                <c:pt idx="191">
                  <c:v>41620.333333333336</c:v>
                </c:pt>
                <c:pt idx="192">
                  <c:v>41621.333333333336</c:v>
                </c:pt>
                <c:pt idx="193">
                  <c:v>41622.333333333336</c:v>
                </c:pt>
                <c:pt idx="194">
                  <c:v>41623.333333333336</c:v>
                </c:pt>
                <c:pt idx="195">
                  <c:v>41624.333333333336</c:v>
                </c:pt>
                <c:pt idx="196">
                  <c:v>41625.333333333336</c:v>
                </c:pt>
                <c:pt idx="197">
                  <c:v>41626.333333333336</c:v>
                </c:pt>
                <c:pt idx="198">
                  <c:v>41627.333333333336</c:v>
                </c:pt>
                <c:pt idx="199">
                  <c:v>41628.333333333336</c:v>
                </c:pt>
                <c:pt idx="200">
                  <c:v>41629.333333333336</c:v>
                </c:pt>
                <c:pt idx="201">
                  <c:v>41630.333333333336</c:v>
                </c:pt>
                <c:pt idx="202">
                  <c:v>41631.333333333336</c:v>
                </c:pt>
                <c:pt idx="203">
                  <c:v>41632.333333333336</c:v>
                </c:pt>
                <c:pt idx="204">
                  <c:v>41633.333333333336</c:v>
                </c:pt>
                <c:pt idx="205">
                  <c:v>41634.333333333336</c:v>
                </c:pt>
                <c:pt idx="206">
                  <c:v>41635.333333333336</c:v>
                </c:pt>
                <c:pt idx="207">
                  <c:v>41636.333333333336</c:v>
                </c:pt>
                <c:pt idx="208">
                  <c:v>41637.333333333336</c:v>
                </c:pt>
                <c:pt idx="209">
                  <c:v>41638.333333333336</c:v>
                </c:pt>
                <c:pt idx="210">
                  <c:v>41639.333333333336</c:v>
                </c:pt>
                <c:pt idx="211">
                  <c:v>41640.333333333336</c:v>
                </c:pt>
                <c:pt idx="212">
                  <c:v>41641.333333333336</c:v>
                </c:pt>
                <c:pt idx="213">
                  <c:v>41642.333333333336</c:v>
                </c:pt>
                <c:pt idx="214">
                  <c:v>41643.333333333336</c:v>
                </c:pt>
                <c:pt idx="215">
                  <c:v>41644.333333333336</c:v>
                </c:pt>
                <c:pt idx="216">
                  <c:v>41645.333333333336</c:v>
                </c:pt>
                <c:pt idx="217">
                  <c:v>41646.333333333336</c:v>
                </c:pt>
                <c:pt idx="218">
                  <c:v>41647.333333333336</c:v>
                </c:pt>
                <c:pt idx="219">
                  <c:v>41648.333333333336</c:v>
                </c:pt>
                <c:pt idx="220">
                  <c:v>41649.333333333336</c:v>
                </c:pt>
                <c:pt idx="221">
                  <c:v>41650.333333333336</c:v>
                </c:pt>
                <c:pt idx="222">
                  <c:v>41651.333333333336</c:v>
                </c:pt>
                <c:pt idx="223">
                  <c:v>41652.333333333336</c:v>
                </c:pt>
                <c:pt idx="224">
                  <c:v>41653.333333333336</c:v>
                </c:pt>
                <c:pt idx="225">
                  <c:v>41654.333333333336</c:v>
                </c:pt>
                <c:pt idx="226">
                  <c:v>41655.333333333336</c:v>
                </c:pt>
                <c:pt idx="227">
                  <c:v>41656.333333333336</c:v>
                </c:pt>
                <c:pt idx="228">
                  <c:v>41657.333333333336</c:v>
                </c:pt>
                <c:pt idx="229">
                  <c:v>41658.333333333336</c:v>
                </c:pt>
                <c:pt idx="230">
                  <c:v>41659.333333333336</c:v>
                </c:pt>
                <c:pt idx="231">
                  <c:v>41660.333333333336</c:v>
                </c:pt>
                <c:pt idx="232">
                  <c:v>41661.333333333336</c:v>
                </c:pt>
                <c:pt idx="233">
                  <c:v>41662.333333333336</c:v>
                </c:pt>
                <c:pt idx="234">
                  <c:v>41663.333333333336</c:v>
                </c:pt>
                <c:pt idx="235">
                  <c:v>41664.333333333336</c:v>
                </c:pt>
                <c:pt idx="236">
                  <c:v>41665.333333333336</c:v>
                </c:pt>
                <c:pt idx="237">
                  <c:v>41666.333333333336</c:v>
                </c:pt>
                <c:pt idx="238">
                  <c:v>41667.333333333336</c:v>
                </c:pt>
                <c:pt idx="239">
                  <c:v>41668.333333333336</c:v>
                </c:pt>
                <c:pt idx="240">
                  <c:v>41669.333333333336</c:v>
                </c:pt>
                <c:pt idx="241">
                  <c:v>41670.333333333336</c:v>
                </c:pt>
                <c:pt idx="242">
                  <c:v>41671.333333333336</c:v>
                </c:pt>
                <c:pt idx="243">
                  <c:v>41672.333333333336</c:v>
                </c:pt>
                <c:pt idx="244">
                  <c:v>41673.333333333336</c:v>
                </c:pt>
                <c:pt idx="245">
                  <c:v>41674.333333333336</c:v>
                </c:pt>
                <c:pt idx="246">
                  <c:v>41675.333333333336</c:v>
                </c:pt>
                <c:pt idx="247">
                  <c:v>41676.333333333336</c:v>
                </c:pt>
                <c:pt idx="248">
                  <c:v>41677.333333333336</c:v>
                </c:pt>
                <c:pt idx="249">
                  <c:v>41678.333333333336</c:v>
                </c:pt>
                <c:pt idx="250">
                  <c:v>41679.333333333336</c:v>
                </c:pt>
                <c:pt idx="251">
                  <c:v>41680.333333333336</c:v>
                </c:pt>
                <c:pt idx="252">
                  <c:v>41681.333333333336</c:v>
                </c:pt>
                <c:pt idx="253">
                  <c:v>41682.333333333336</c:v>
                </c:pt>
                <c:pt idx="254">
                  <c:v>41683.333333333336</c:v>
                </c:pt>
                <c:pt idx="255">
                  <c:v>41684.333333333336</c:v>
                </c:pt>
                <c:pt idx="256">
                  <c:v>41685.333333333336</c:v>
                </c:pt>
                <c:pt idx="257">
                  <c:v>41686.333333333336</c:v>
                </c:pt>
                <c:pt idx="258">
                  <c:v>41687.333333333336</c:v>
                </c:pt>
                <c:pt idx="259">
                  <c:v>41688.333333333336</c:v>
                </c:pt>
                <c:pt idx="260">
                  <c:v>41689.333333333336</c:v>
                </c:pt>
                <c:pt idx="261">
                  <c:v>41690.333333333336</c:v>
                </c:pt>
                <c:pt idx="262">
                  <c:v>41691.333333333336</c:v>
                </c:pt>
                <c:pt idx="263">
                  <c:v>41692.333333333336</c:v>
                </c:pt>
                <c:pt idx="264">
                  <c:v>41693.333333333336</c:v>
                </c:pt>
                <c:pt idx="265">
                  <c:v>41694.333333333336</c:v>
                </c:pt>
                <c:pt idx="266">
                  <c:v>41695.333333333336</c:v>
                </c:pt>
                <c:pt idx="267">
                  <c:v>41696.333333333336</c:v>
                </c:pt>
                <c:pt idx="268">
                  <c:v>41697.333333333336</c:v>
                </c:pt>
                <c:pt idx="269">
                  <c:v>41698.333333333336</c:v>
                </c:pt>
                <c:pt idx="270">
                  <c:v>41699.333333333336</c:v>
                </c:pt>
                <c:pt idx="271">
                  <c:v>41700.333333333336</c:v>
                </c:pt>
                <c:pt idx="272">
                  <c:v>41701.333333333336</c:v>
                </c:pt>
                <c:pt idx="273">
                  <c:v>41702.333333333336</c:v>
                </c:pt>
                <c:pt idx="274">
                  <c:v>41703.333333333336</c:v>
                </c:pt>
                <c:pt idx="275">
                  <c:v>41704.333333333336</c:v>
                </c:pt>
                <c:pt idx="276">
                  <c:v>41705.333333333336</c:v>
                </c:pt>
                <c:pt idx="277">
                  <c:v>41706.333333333336</c:v>
                </c:pt>
                <c:pt idx="278">
                  <c:v>41707.333333333336</c:v>
                </c:pt>
                <c:pt idx="279">
                  <c:v>41708.333333333336</c:v>
                </c:pt>
                <c:pt idx="280">
                  <c:v>41709.333333333336</c:v>
                </c:pt>
                <c:pt idx="281">
                  <c:v>41710.333333333336</c:v>
                </c:pt>
                <c:pt idx="282">
                  <c:v>41711.333333333336</c:v>
                </c:pt>
                <c:pt idx="283">
                  <c:v>41712.333333333336</c:v>
                </c:pt>
                <c:pt idx="284">
                  <c:v>41713.333333333336</c:v>
                </c:pt>
                <c:pt idx="285">
                  <c:v>41714.333333333336</c:v>
                </c:pt>
                <c:pt idx="286">
                  <c:v>41715.333333333336</c:v>
                </c:pt>
                <c:pt idx="287">
                  <c:v>41716.333333333336</c:v>
                </c:pt>
                <c:pt idx="288">
                  <c:v>41717.333333333336</c:v>
                </c:pt>
                <c:pt idx="289">
                  <c:v>41718.333333333336</c:v>
                </c:pt>
                <c:pt idx="290">
                  <c:v>41719.333333333336</c:v>
                </c:pt>
                <c:pt idx="291">
                  <c:v>41720.333333333336</c:v>
                </c:pt>
                <c:pt idx="292">
                  <c:v>41721.333333333336</c:v>
                </c:pt>
                <c:pt idx="293">
                  <c:v>41722.333333333336</c:v>
                </c:pt>
                <c:pt idx="294">
                  <c:v>41723.333333333336</c:v>
                </c:pt>
                <c:pt idx="295">
                  <c:v>41724.333333333336</c:v>
                </c:pt>
                <c:pt idx="296">
                  <c:v>41725.333333333336</c:v>
                </c:pt>
                <c:pt idx="297">
                  <c:v>41726.333333333336</c:v>
                </c:pt>
                <c:pt idx="298">
                  <c:v>41727.333333333336</c:v>
                </c:pt>
                <c:pt idx="299">
                  <c:v>41728.333333333336</c:v>
                </c:pt>
                <c:pt idx="300">
                  <c:v>41729.333333333336</c:v>
                </c:pt>
                <c:pt idx="301">
                  <c:v>41730.333333333336</c:v>
                </c:pt>
                <c:pt idx="302">
                  <c:v>41731.333333333336</c:v>
                </c:pt>
                <c:pt idx="303">
                  <c:v>41732.333333333336</c:v>
                </c:pt>
                <c:pt idx="304">
                  <c:v>41733.333333333336</c:v>
                </c:pt>
                <c:pt idx="305">
                  <c:v>41734.333333333336</c:v>
                </c:pt>
                <c:pt idx="306">
                  <c:v>41735.333333333336</c:v>
                </c:pt>
                <c:pt idx="307">
                  <c:v>41736.333333333336</c:v>
                </c:pt>
                <c:pt idx="308">
                  <c:v>41737.333333333336</c:v>
                </c:pt>
                <c:pt idx="309">
                  <c:v>41738.333333333336</c:v>
                </c:pt>
                <c:pt idx="310">
                  <c:v>41739.333333333336</c:v>
                </c:pt>
                <c:pt idx="311">
                  <c:v>41740.333333333336</c:v>
                </c:pt>
                <c:pt idx="312">
                  <c:v>41741.333333333336</c:v>
                </c:pt>
                <c:pt idx="313">
                  <c:v>41742.333333333336</c:v>
                </c:pt>
                <c:pt idx="314">
                  <c:v>41743.333333333336</c:v>
                </c:pt>
                <c:pt idx="315">
                  <c:v>41744.333333333336</c:v>
                </c:pt>
                <c:pt idx="316">
                  <c:v>41745.333333333336</c:v>
                </c:pt>
                <c:pt idx="317">
                  <c:v>41746.333333333336</c:v>
                </c:pt>
                <c:pt idx="318">
                  <c:v>41747.333333333336</c:v>
                </c:pt>
                <c:pt idx="319">
                  <c:v>41748.333333333336</c:v>
                </c:pt>
                <c:pt idx="320">
                  <c:v>41749.333333333336</c:v>
                </c:pt>
                <c:pt idx="321">
                  <c:v>41750.333333333336</c:v>
                </c:pt>
                <c:pt idx="322">
                  <c:v>41751.333333333336</c:v>
                </c:pt>
                <c:pt idx="323">
                  <c:v>41752.333333333336</c:v>
                </c:pt>
                <c:pt idx="324">
                  <c:v>41753.333333333336</c:v>
                </c:pt>
                <c:pt idx="325">
                  <c:v>41754.333333333336</c:v>
                </c:pt>
                <c:pt idx="326">
                  <c:v>41755.333333333336</c:v>
                </c:pt>
                <c:pt idx="327">
                  <c:v>41756.333333333336</c:v>
                </c:pt>
                <c:pt idx="328">
                  <c:v>41757.333333333336</c:v>
                </c:pt>
                <c:pt idx="329">
                  <c:v>41758.333333333336</c:v>
                </c:pt>
                <c:pt idx="330">
                  <c:v>41759.333333333336</c:v>
                </c:pt>
                <c:pt idx="331">
                  <c:v>41760.333333333336</c:v>
                </c:pt>
                <c:pt idx="332">
                  <c:v>41761.333333333336</c:v>
                </c:pt>
                <c:pt idx="333">
                  <c:v>41762.333333333336</c:v>
                </c:pt>
                <c:pt idx="334">
                  <c:v>41763.333333333336</c:v>
                </c:pt>
                <c:pt idx="335">
                  <c:v>41764.333333333336</c:v>
                </c:pt>
                <c:pt idx="336">
                  <c:v>41765.333333333336</c:v>
                </c:pt>
                <c:pt idx="337">
                  <c:v>41766.333333333336</c:v>
                </c:pt>
                <c:pt idx="338">
                  <c:v>41767.333333333336</c:v>
                </c:pt>
                <c:pt idx="339">
                  <c:v>41768.333333333336</c:v>
                </c:pt>
                <c:pt idx="340">
                  <c:v>41769.333333333336</c:v>
                </c:pt>
                <c:pt idx="341">
                  <c:v>41770.333333333336</c:v>
                </c:pt>
                <c:pt idx="342">
                  <c:v>41771.333333333336</c:v>
                </c:pt>
                <c:pt idx="343">
                  <c:v>41772.333333333336</c:v>
                </c:pt>
                <c:pt idx="344">
                  <c:v>41773.333333333336</c:v>
                </c:pt>
                <c:pt idx="345">
                  <c:v>41774.333333333336</c:v>
                </c:pt>
                <c:pt idx="346">
                  <c:v>41775.333333333336</c:v>
                </c:pt>
                <c:pt idx="347">
                  <c:v>41776.333333333336</c:v>
                </c:pt>
                <c:pt idx="348">
                  <c:v>41777.333333333336</c:v>
                </c:pt>
                <c:pt idx="349">
                  <c:v>41778.333333333336</c:v>
                </c:pt>
                <c:pt idx="350">
                  <c:v>41779.333333333336</c:v>
                </c:pt>
                <c:pt idx="351">
                  <c:v>41780.333333333336</c:v>
                </c:pt>
                <c:pt idx="352">
                  <c:v>41781.333333333336</c:v>
                </c:pt>
                <c:pt idx="353">
                  <c:v>41782.333333333336</c:v>
                </c:pt>
                <c:pt idx="354">
                  <c:v>41783.333333333336</c:v>
                </c:pt>
                <c:pt idx="355">
                  <c:v>41784.333333333336</c:v>
                </c:pt>
                <c:pt idx="356">
                  <c:v>41785.333333333336</c:v>
                </c:pt>
                <c:pt idx="357">
                  <c:v>41786.333333333336</c:v>
                </c:pt>
                <c:pt idx="358">
                  <c:v>41787.333333333336</c:v>
                </c:pt>
                <c:pt idx="359">
                  <c:v>41788.333333333336</c:v>
                </c:pt>
                <c:pt idx="360">
                  <c:v>41789.333333333336</c:v>
                </c:pt>
                <c:pt idx="361">
                  <c:v>41790.333333333336</c:v>
                </c:pt>
                <c:pt idx="362">
                  <c:v>41791.333333333336</c:v>
                </c:pt>
                <c:pt idx="363">
                  <c:v>41792.333333333336</c:v>
                </c:pt>
                <c:pt idx="364">
                  <c:v>41793.333333333336</c:v>
                </c:pt>
                <c:pt idx="365">
                  <c:v>41794.333333333336</c:v>
                </c:pt>
                <c:pt idx="366">
                  <c:v>41795.333333333336</c:v>
                </c:pt>
                <c:pt idx="367">
                  <c:v>41796.333333333336</c:v>
                </c:pt>
                <c:pt idx="368">
                  <c:v>41797.333333333336</c:v>
                </c:pt>
                <c:pt idx="369">
                  <c:v>41798.333333333336</c:v>
                </c:pt>
                <c:pt idx="370">
                  <c:v>41799.333333333336</c:v>
                </c:pt>
                <c:pt idx="371">
                  <c:v>41800.333333333336</c:v>
                </c:pt>
                <c:pt idx="372">
                  <c:v>41801.333333333336</c:v>
                </c:pt>
                <c:pt idx="373">
                  <c:v>41802.333333333336</c:v>
                </c:pt>
                <c:pt idx="374">
                  <c:v>41803.333333333336</c:v>
                </c:pt>
                <c:pt idx="375">
                  <c:v>41804.333333333336</c:v>
                </c:pt>
                <c:pt idx="376">
                  <c:v>41805.333333333336</c:v>
                </c:pt>
                <c:pt idx="377">
                  <c:v>41806.333333333336</c:v>
                </c:pt>
                <c:pt idx="378">
                  <c:v>41807.333333333336</c:v>
                </c:pt>
                <c:pt idx="379">
                  <c:v>41808.333333333336</c:v>
                </c:pt>
                <c:pt idx="380">
                  <c:v>41809.333333333336</c:v>
                </c:pt>
                <c:pt idx="381">
                  <c:v>41810.333333333336</c:v>
                </c:pt>
                <c:pt idx="382">
                  <c:v>41811.333333333336</c:v>
                </c:pt>
                <c:pt idx="383">
                  <c:v>41812.333333333336</c:v>
                </c:pt>
                <c:pt idx="384">
                  <c:v>41813.333333333336</c:v>
                </c:pt>
                <c:pt idx="385">
                  <c:v>41814.333333333336</c:v>
                </c:pt>
                <c:pt idx="386">
                  <c:v>41815.333333333336</c:v>
                </c:pt>
                <c:pt idx="387">
                  <c:v>41816.333333333336</c:v>
                </c:pt>
                <c:pt idx="388">
                  <c:v>41817.333333333336</c:v>
                </c:pt>
                <c:pt idx="389">
                  <c:v>41818.333333333336</c:v>
                </c:pt>
                <c:pt idx="390">
                  <c:v>41819.333333333336</c:v>
                </c:pt>
                <c:pt idx="391">
                  <c:v>41820.333333333336</c:v>
                </c:pt>
                <c:pt idx="392">
                  <c:v>41821.333333333336</c:v>
                </c:pt>
                <c:pt idx="393">
                  <c:v>41822.333333333336</c:v>
                </c:pt>
                <c:pt idx="394">
                  <c:v>41823.333333333336</c:v>
                </c:pt>
                <c:pt idx="395">
                  <c:v>41824.333333333336</c:v>
                </c:pt>
                <c:pt idx="396">
                  <c:v>41825.333333333336</c:v>
                </c:pt>
                <c:pt idx="397">
                  <c:v>41826.333333333336</c:v>
                </c:pt>
                <c:pt idx="398">
                  <c:v>41827.333333333336</c:v>
                </c:pt>
                <c:pt idx="399">
                  <c:v>41828.333333333336</c:v>
                </c:pt>
                <c:pt idx="400">
                  <c:v>41829.333333333336</c:v>
                </c:pt>
                <c:pt idx="401">
                  <c:v>41830.333333333336</c:v>
                </c:pt>
                <c:pt idx="402">
                  <c:v>41831.333333333336</c:v>
                </c:pt>
                <c:pt idx="403">
                  <c:v>41832.333333333336</c:v>
                </c:pt>
                <c:pt idx="404">
                  <c:v>41833.333333333336</c:v>
                </c:pt>
                <c:pt idx="405">
                  <c:v>41834.333333333336</c:v>
                </c:pt>
                <c:pt idx="406">
                  <c:v>41835.333333333336</c:v>
                </c:pt>
                <c:pt idx="407">
                  <c:v>41836.333333333336</c:v>
                </c:pt>
                <c:pt idx="408">
                  <c:v>41837.333333333336</c:v>
                </c:pt>
                <c:pt idx="409">
                  <c:v>41838.333333333336</c:v>
                </c:pt>
                <c:pt idx="410">
                  <c:v>41839.333333333336</c:v>
                </c:pt>
                <c:pt idx="411">
                  <c:v>41840.333333333336</c:v>
                </c:pt>
                <c:pt idx="412">
                  <c:v>41841.333333333336</c:v>
                </c:pt>
                <c:pt idx="413">
                  <c:v>41842.333333333336</c:v>
                </c:pt>
                <c:pt idx="414">
                  <c:v>41843.333333333336</c:v>
                </c:pt>
                <c:pt idx="415">
                  <c:v>41844.333333333336</c:v>
                </c:pt>
                <c:pt idx="416">
                  <c:v>41845.333333333336</c:v>
                </c:pt>
                <c:pt idx="417">
                  <c:v>41846.333333333336</c:v>
                </c:pt>
                <c:pt idx="418">
                  <c:v>41847.333333333336</c:v>
                </c:pt>
                <c:pt idx="419">
                  <c:v>41848.333333333336</c:v>
                </c:pt>
                <c:pt idx="420">
                  <c:v>41849.333333333336</c:v>
                </c:pt>
                <c:pt idx="421">
                  <c:v>41850.333333333336</c:v>
                </c:pt>
                <c:pt idx="422">
                  <c:v>41851.333333333336</c:v>
                </c:pt>
                <c:pt idx="423">
                  <c:v>41852.333333333336</c:v>
                </c:pt>
                <c:pt idx="424">
                  <c:v>41853.333333333336</c:v>
                </c:pt>
                <c:pt idx="425">
                  <c:v>41854.333333333336</c:v>
                </c:pt>
                <c:pt idx="426">
                  <c:v>41855.333333333336</c:v>
                </c:pt>
                <c:pt idx="427">
                  <c:v>41856.333333333336</c:v>
                </c:pt>
                <c:pt idx="428">
                  <c:v>41857.333333333336</c:v>
                </c:pt>
                <c:pt idx="429">
                  <c:v>41858.333333333336</c:v>
                </c:pt>
                <c:pt idx="430">
                  <c:v>41859.333333333336</c:v>
                </c:pt>
                <c:pt idx="431">
                  <c:v>41860.333333333336</c:v>
                </c:pt>
                <c:pt idx="432">
                  <c:v>41861.333333333336</c:v>
                </c:pt>
                <c:pt idx="433">
                  <c:v>41862.333333333336</c:v>
                </c:pt>
                <c:pt idx="434">
                  <c:v>41863.333333333336</c:v>
                </c:pt>
                <c:pt idx="435">
                  <c:v>41864.333333333336</c:v>
                </c:pt>
                <c:pt idx="436">
                  <c:v>41865.333333333336</c:v>
                </c:pt>
                <c:pt idx="437">
                  <c:v>41866.333333333336</c:v>
                </c:pt>
                <c:pt idx="438">
                  <c:v>41867.333333333336</c:v>
                </c:pt>
                <c:pt idx="439">
                  <c:v>41868.333333333336</c:v>
                </c:pt>
                <c:pt idx="440">
                  <c:v>41869.333333333336</c:v>
                </c:pt>
                <c:pt idx="441">
                  <c:v>41870.333333333336</c:v>
                </c:pt>
                <c:pt idx="442">
                  <c:v>41871.333333333336</c:v>
                </c:pt>
                <c:pt idx="443">
                  <c:v>41872.333333333336</c:v>
                </c:pt>
                <c:pt idx="444">
                  <c:v>41873.333333333336</c:v>
                </c:pt>
                <c:pt idx="445">
                  <c:v>41874.333333333336</c:v>
                </c:pt>
                <c:pt idx="446">
                  <c:v>41875.333333333336</c:v>
                </c:pt>
                <c:pt idx="447">
                  <c:v>41876.333333333336</c:v>
                </c:pt>
                <c:pt idx="448">
                  <c:v>41877.333333333336</c:v>
                </c:pt>
                <c:pt idx="449">
                  <c:v>41878.333333333336</c:v>
                </c:pt>
                <c:pt idx="450">
                  <c:v>41879.333333333336</c:v>
                </c:pt>
                <c:pt idx="451">
                  <c:v>41880.333333333336</c:v>
                </c:pt>
                <c:pt idx="452">
                  <c:v>41881.333333333336</c:v>
                </c:pt>
                <c:pt idx="453">
                  <c:v>41882.333333333336</c:v>
                </c:pt>
                <c:pt idx="454">
                  <c:v>41883.333333333336</c:v>
                </c:pt>
                <c:pt idx="455">
                  <c:v>41884.333333333336</c:v>
                </c:pt>
                <c:pt idx="456">
                  <c:v>41885.333333333336</c:v>
                </c:pt>
                <c:pt idx="457">
                  <c:v>41886.333333333336</c:v>
                </c:pt>
                <c:pt idx="458">
                  <c:v>41887.333333333336</c:v>
                </c:pt>
                <c:pt idx="459">
                  <c:v>41888.333333333336</c:v>
                </c:pt>
                <c:pt idx="460">
                  <c:v>41889.333333333336</c:v>
                </c:pt>
                <c:pt idx="461">
                  <c:v>41890.333333333336</c:v>
                </c:pt>
                <c:pt idx="462">
                  <c:v>41891.333333333336</c:v>
                </c:pt>
                <c:pt idx="463">
                  <c:v>41892.333333333336</c:v>
                </c:pt>
                <c:pt idx="464">
                  <c:v>41893.333333333336</c:v>
                </c:pt>
                <c:pt idx="465">
                  <c:v>41894.333333333336</c:v>
                </c:pt>
                <c:pt idx="466">
                  <c:v>41895.333333333336</c:v>
                </c:pt>
                <c:pt idx="467">
                  <c:v>41896.333333333336</c:v>
                </c:pt>
                <c:pt idx="468">
                  <c:v>41897.333333333336</c:v>
                </c:pt>
                <c:pt idx="469">
                  <c:v>41898.333333333336</c:v>
                </c:pt>
                <c:pt idx="470">
                  <c:v>41899.333333333336</c:v>
                </c:pt>
                <c:pt idx="471">
                  <c:v>41900.333333333336</c:v>
                </c:pt>
                <c:pt idx="472">
                  <c:v>41901.333333333336</c:v>
                </c:pt>
                <c:pt idx="473">
                  <c:v>41902.333333333336</c:v>
                </c:pt>
                <c:pt idx="474">
                  <c:v>41903.333333333336</c:v>
                </c:pt>
                <c:pt idx="475">
                  <c:v>41904.333333333336</c:v>
                </c:pt>
                <c:pt idx="476">
                  <c:v>41905.333333333336</c:v>
                </c:pt>
                <c:pt idx="477">
                  <c:v>41906.333333333336</c:v>
                </c:pt>
                <c:pt idx="478">
                  <c:v>41907.333333333336</c:v>
                </c:pt>
                <c:pt idx="479">
                  <c:v>41908.333333333336</c:v>
                </c:pt>
                <c:pt idx="480">
                  <c:v>41909.333333333336</c:v>
                </c:pt>
                <c:pt idx="481">
                  <c:v>41910.333333333336</c:v>
                </c:pt>
                <c:pt idx="482">
                  <c:v>41911.333333333336</c:v>
                </c:pt>
                <c:pt idx="483">
                  <c:v>41912.333333333336</c:v>
                </c:pt>
                <c:pt idx="484">
                  <c:v>41913.333333333336</c:v>
                </c:pt>
                <c:pt idx="485">
                  <c:v>41914.333333333336</c:v>
                </c:pt>
                <c:pt idx="486">
                  <c:v>41915.333333333336</c:v>
                </c:pt>
                <c:pt idx="487">
                  <c:v>41916.333333333336</c:v>
                </c:pt>
                <c:pt idx="488">
                  <c:v>41917.333333333336</c:v>
                </c:pt>
                <c:pt idx="489">
                  <c:v>41918.333333333336</c:v>
                </c:pt>
                <c:pt idx="490">
                  <c:v>41919.333333333336</c:v>
                </c:pt>
                <c:pt idx="491">
                  <c:v>41920.333333333336</c:v>
                </c:pt>
                <c:pt idx="492">
                  <c:v>41921.333333333336</c:v>
                </c:pt>
                <c:pt idx="493">
                  <c:v>41922.333333333336</c:v>
                </c:pt>
                <c:pt idx="494">
                  <c:v>41923.333333333336</c:v>
                </c:pt>
                <c:pt idx="495">
                  <c:v>41924.333333333336</c:v>
                </c:pt>
                <c:pt idx="496">
                  <c:v>41925.333333333336</c:v>
                </c:pt>
                <c:pt idx="497">
                  <c:v>41926.333333333336</c:v>
                </c:pt>
                <c:pt idx="498">
                  <c:v>41927.333333333336</c:v>
                </c:pt>
                <c:pt idx="499">
                  <c:v>41928.333333333336</c:v>
                </c:pt>
                <c:pt idx="500">
                  <c:v>41929.333333333336</c:v>
                </c:pt>
                <c:pt idx="501">
                  <c:v>41930.333333333336</c:v>
                </c:pt>
                <c:pt idx="502">
                  <c:v>41931.333333333336</c:v>
                </c:pt>
                <c:pt idx="503">
                  <c:v>41932.333333333336</c:v>
                </c:pt>
                <c:pt idx="504">
                  <c:v>41933.333333333336</c:v>
                </c:pt>
                <c:pt idx="505">
                  <c:v>41934.333333333336</c:v>
                </c:pt>
                <c:pt idx="506">
                  <c:v>41935.333333333336</c:v>
                </c:pt>
                <c:pt idx="507">
                  <c:v>41936.333333333336</c:v>
                </c:pt>
                <c:pt idx="508">
                  <c:v>41937.333333333336</c:v>
                </c:pt>
                <c:pt idx="509">
                  <c:v>41938.333333333336</c:v>
                </c:pt>
                <c:pt idx="510">
                  <c:v>41939.333333333336</c:v>
                </c:pt>
                <c:pt idx="511">
                  <c:v>41940.333333333336</c:v>
                </c:pt>
                <c:pt idx="512">
                  <c:v>41941.333333333336</c:v>
                </c:pt>
                <c:pt idx="513">
                  <c:v>41942.333333333336</c:v>
                </c:pt>
                <c:pt idx="514">
                  <c:v>41943.333333333336</c:v>
                </c:pt>
                <c:pt idx="515">
                  <c:v>41944.333333333336</c:v>
                </c:pt>
                <c:pt idx="516">
                  <c:v>41945.333333333336</c:v>
                </c:pt>
                <c:pt idx="517">
                  <c:v>41946.333333333336</c:v>
                </c:pt>
                <c:pt idx="518">
                  <c:v>41947.333333333336</c:v>
                </c:pt>
                <c:pt idx="519">
                  <c:v>41948.333333333336</c:v>
                </c:pt>
                <c:pt idx="520">
                  <c:v>41949.333333333336</c:v>
                </c:pt>
                <c:pt idx="521">
                  <c:v>41950.333333333336</c:v>
                </c:pt>
                <c:pt idx="522">
                  <c:v>41951.333333333336</c:v>
                </c:pt>
                <c:pt idx="523">
                  <c:v>41952.333333333336</c:v>
                </c:pt>
                <c:pt idx="524">
                  <c:v>41953.333333333336</c:v>
                </c:pt>
                <c:pt idx="525">
                  <c:v>41954.333333333336</c:v>
                </c:pt>
                <c:pt idx="526">
                  <c:v>41955.333333333336</c:v>
                </c:pt>
                <c:pt idx="527">
                  <c:v>41956.333333333336</c:v>
                </c:pt>
                <c:pt idx="528">
                  <c:v>41957.333333333336</c:v>
                </c:pt>
                <c:pt idx="529">
                  <c:v>41958.333333333336</c:v>
                </c:pt>
                <c:pt idx="530">
                  <c:v>41959.333333333336</c:v>
                </c:pt>
                <c:pt idx="531">
                  <c:v>41960.333333333336</c:v>
                </c:pt>
                <c:pt idx="532">
                  <c:v>41961.333333333336</c:v>
                </c:pt>
                <c:pt idx="533">
                  <c:v>41962.333333333336</c:v>
                </c:pt>
                <c:pt idx="534">
                  <c:v>41963.333333333336</c:v>
                </c:pt>
                <c:pt idx="535">
                  <c:v>41964.333333333336</c:v>
                </c:pt>
                <c:pt idx="536">
                  <c:v>41965.333333333336</c:v>
                </c:pt>
                <c:pt idx="537">
                  <c:v>41966.333333333336</c:v>
                </c:pt>
                <c:pt idx="538">
                  <c:v>41967.333333333336</c:v>
                </c:pt>
                <c:pt idx="539">
                  <c:v>41968.333333333336</c:v>
                </c:pt>
                <c:pt idx="540">
                  <c:v>41969.333333333336</c:v>
                </c:pt>
                <c:pt idx="541">
                  <c:v>41970.333333333336</c:v>
                </c:pt>
                <c:pt idx="542">
                  <c:v>41971.333333333336</c:v>
                </c:pt>
                <c:pt idx="543">
                  <c:v>41972.333333333336</c:v>
                </c:pt>
                <c:pt idx="544">
                  <c:v>41973.333333333336</c:v>
                </c:pt>
                <c:pt idx="545">
                  <c:v>41974.333333333336</c:v>
                </c:pt>
                <c:pt idx="546">
                  <c:v>41975.333333333336</c:v>
                </c:pt>
                <c:pt idx="547">
                  <c:v>41976.333333333336</c:v>
                </c:pt>
                <c:pt idx="548">
                  <c:v>41977.333333333336</c:v>
                </c:pt>
                <c:pt idx="549">
                  <c:v>41978.333333333336</c:v>
                </c:pt>
                <c:pt idx="550">
                  <c:v>41979.333333333336</c:v>
                </c:pt>
                <c:pt idx="551">
                  <c:v>41980.333333333336</c:v>
                </c:pt>
                <c:pt idx="552">
                  <c:v>41981.333333333336</c:v>
                </c:pt>
                <c:pt idx="553">
                  <c:v>41982.333333333336</c:v>
                </c:pt>
                <c:pt idx="554">
                  <c:v>41983.333333333336</c:v>
                </c:pt>
                <c:pt idx="555">
                  <c:v>41984.333333333336</c:v>
                </c:pt>
                <c:pt idx="556">
                  <c:v>41985.333333333336</c:v>
                </c:pt>
                <c:pt idx="557">
                  <c:v>41986.333333333336</c:v>
                </c:pt>
                <c:pt idx="558">
                  <c:v>41987.333333333336</c:v>
                </c:pt>
                <c:pt idx="559">
                  <c:v>41988.333333333336</c:v>
                </c:pt>
                <c:pt idx="560">
                  <c:v>41989.333333333336</c:v>
                </c:pt>
                <c:pt idx="561">
                  <c:v>41990.333333333336</c:v>
                </c:pt>
                <c:pt idx="562">
                  <c:v>41991.333333333336</c:v>
                </c:pt>
                <c:pt idx="563">
                  <c:v>41992.333333333336</c:v>
                </c:pt>
                <c:pt idx="564">
                  <c:v>41993.333333333336</c:v>
                </c:pt>
                <c:pt idx="565">
                  <c:v>41994.333333333336</c:v>
                </c:pt>
                <c:pt idx="566">
                  <c:v>41995.333333333336</c:v>
                </c:pt>
                <c:pt idx="567">
                  <c:v>41996.333333333336</c:v>
                </c:pt>
                <c:pt idx="568">
                  <c:v>41997.333333333336</c:v>
                </c:pt>
                <c:pt idx="569">
                  <c:v>41998.333333333336</c:v>
                </c:pt>
                <c:pt idx="570">
                  <c:v>41999.333333333336</c:v>
                </c:pt>
                <c:pt idx="571">
                  <c:v>42000.333333333336</c:v>
                </c:pt>
                <c:pt idx="572">
                  <c:v>42001.333333333336</c:v>
                </c:pt>
                <c:pt idx="573">
                  <c:v>42002.333333333336</c:v>
                </c:pt>
                <c:pt idx="574">
                  <c:v>42003.333333333336</c:v>
                </c:pt>
                <c:pt idx="575">
                  <c:v>42004.333333333336</c:v>
                </c:pt>
                <c:pt idx="576">
                  <c:v>42005.333333333336</c:v>
                </c:pt>
                <c:pt idx="577">
                  <c:v>42006.333333333336</c:v>
                </c:pt>
                <c:pt idx="578">
                  <c:v>42007.333333333336</c:v>
                </c:pt>
                <c:pt idx="579">
                  <c:v>42008.333333333336</c:v>
                </c:pt>
                <c:pt idx="580">
                  <c:v>42009.333333333336</c:v>
                </c:pt>
                <c:pt idx="581">
                  <c:v>42010.333333333336</c:v>
                </c:pt>
                <c:pt idx="582">
                  <c:v>42011.333333333336</c:v>
                </c:pt>
                <c:pt idx="583">
                  <c:v>42012.333333333336</c:v>
                </c:pt>
                <c:pt idx="584">
                  <c:v>42013.333333333336</c:v>
                </c:pt>
                <c:pt idx="585">
                  <c:v>42014.333333333336</c:v>
                </c:pt>
                <c:pt idx="586">
                  <c:v>42015.333333333336</c:v>
                </c:pt>
                <c:pt idx="587">
                  <c:v>42016.333333333336</c:v>
                </c:pt>
                <c:pt idx="588">
                  <c:v>42017.333333333336</c:v>
                </c:pt>
                <c:pt idx="589">
                  <c:v>42018.333333333336</c:v>
                </c:pt>
                <c:pt idx="590">
                  <c:v>42019.333333333336</c:v>
                </c:pt>
                <c:pt idx="591">
                  <c:v>42020.333333333336</c:v>
                </c:pt>
                <c:pt idx="592">
                  <c:v>42021.333333333336</c:v>
                </c:pt>
                <c:pt idx="593">
                  <c:v>42022.333333333336</c:v>
                </c:pt>
                <c:pt idx="594">
                  <c:v>42023.333333333336</c:v>
                </c:pt>
                <c:pt idx="595">
                  <c:v>42024.333333333336</c:v>
                </c:pt>
                <c:pt idx="596">
                  <c:v>42025.333333333336</c:v>
                </c:pt>
                <c:pt idx="597">
                  <c:v>42026.333333333336</c:v>
                </c:pt>
                <c:pt idx="598">
                  <c:v>42027.333333333336</c:v>
                </c:pt>
                <c:pt idx="599">
                  <c:v>42028.333333333336</c:v>
                </c:pt>
                <c:pt idx="600">
                  <c:v>42029.333333333336</c:v>
                </c:pt>
                <c:pt idx="601">
                  <c:v>42030.333333333336</c:v>
                </c:pt>
                <c:pt idx="602">
                  <c:v>42031.333333333336</c:v>
                </c:pt>
                <c:pt idx="603">
                  <c:v>42032.333333333336</c:v>
                </c:pt>
                <c:pt idx="604">
                  <c:v>42033.333333333336</c:v>
                </c:pt>
                <c:pt idx="605">
                  <c:v>42034.333333333336</c:v>
                </c:pt>
                <c:pt idx="606">
                  <c:v>42035.333333333336</c:v>
                </c:pt>
                <c:pt idx="607">
                  <c:v>42036.333333333336</c:v>
                </c:pt>
                <c:pt idx="608">
                  <c:v>42037.333333333336</c:v>
                </c:pt>
                <c:pt idx="609">
                  <c:v>42038.333333333336</c:v>
                </c:pt>
                <c:pt idx="610">
                  <c:v>42039.333333333336</c:v>
                </c:pt>
                <c:pt idx="611">
                  <c:v>42040.333333333336</c:v>
                </c:pt>
                <c:pt idx="612">
                  <c:v>42041.333333333336</c:v>
                </c:pt>
                <c:pt idx="613">
                  <c:v>42042.333333333336</c:v>
                </c:pt>
                <c:pt idx="614">
                  <c:v>42043.333333333336</c:v>
                </c:pt>
                <c:pt idx="615">
                  <c:v>42044.333333333336</c:v>
                </c:pt>
                <c:pt idx="616">
                  <c:v>42045.333333333336</c:v>
                </c:pt>
                <c:pt idx="617">
                  <c:v>42046.333333333336</c:v>
                </c:pt>
                <c:pt idx="618">
                  <c:v>42047.333333333336</c:v>
                </c:pt>
                <c:pt idx="619">
                  <c:v>42048.333333333336</c:v>
                </c:pt>
                <c:pt idx="620">
                  <c:v>42049.333333333336</c:v>
                </c:pt>
                <c:pt idx="621">
                  <c:v>42050.333333333336</c:v>
                </c:pt>
                <c:pt idx="622">
                  <c:v>42051.333333333336</c:v>
                </c:pt>
                <c:pt idx="623">
                  <c:v>42052.333333333336</c:v>
                </c:pt>
                <c:pt idx="624">
                  <c:v>42053.333333333336</c:v>
                </c:pt>
                <c:pt idx="625">
                  <c:v>42054.333333333336</c:v>
                </c:pt>
                <c:pt idx="626">
                  <c:v>42055.333333333336</c:v>
                </c:pt>
                <c:pt idx="627">
                  <c:v>42056.333333333336</c:v>
                </c:pt>
                <c:pt idx="628">
                  <c:v>42057.333333333336</c:v>
                </c:pt>
                <c:pt idx="629">
                  <c:v>42058.333333333336</c:v>
                </c:pt>
                <c:pt idx="630">
                  <c:v>42059.333333333336</c:v>
                </c:pt>
                <c:pt idx="631">
                  <c:v>42060.333333333336</c:v>
                </c:pt>
                <c:pt idx="632">
                  <c:v>42061.333333333336</c:v>
                </c:pt>
                <c:pt idx="633">
                  <c:v>42062.333333333336</c:v>
                </c:pt>
                <c:pt idx="634">
                  <c:v>42063.333333333336</c:v>
                </c:pt>
                <c:pt idx="635">
                  <c:v>42064.333333333336</c:v>
                </c:pt>
                <c:pt idx="636">
                  <c:v>42065.333333333336</c:v>
                </c:pt>
                <c:pt idx="637">
                  <c:v>42066.333333333336</c:v>
                </c:pt>
                <c:pt idx="638">
                  <c:v>42067.333333333336</c:v>
                </c:pt>
                <c:pt idx="639">
                  <c:v>42068.333333333336</c:v>
                </c:pt>
                <c:pt idx="640">
                  <c:v>42069.333333333336</c:v>
                </c:pt>
                <c:pt idx="641">
                  <c:v>42070.333333333336</c:v>
                </c:pt>
                <c:pt idx="642">
                  <c:v>42071.333333333336</c:v>
                </c:pt>
                <c:pt idx="643">
                  <c:v>42072.333333333336</c:v>
                </c:pt>
                <c:pt idx="644">
                  <c:v>42073.333333333336</c:v>
                </c:pt>
                <c:pt idx="645">
                  <c:v>42074.333333333336</c:v>
                </c:pt>
                <c:pt idx="646">
                  <c:v>42075.333333333336</c:v>
                </c:pt>
                <c:pt idx="647">
                  <c:v>42076.333333333336</c:v>
                </c:pt>
                <c:pt idx="648">
                  <c:v>42077.333333333336</c:v>
                </c:pt>
                <c:pt idx="649">
                  <c:v>42078.333333333336</c:v>
                </c:pt>
                <c:pt idx="650">
                  <c:v>42079.333333333336</c:v>
                </c:pt>
                <c:pt idx="651">
                  <c:v>42080.333333333336</c:v>
                </c:pt>
                <c:pt idx="652">
                  <c:v>42081.333333333336</c:v>
                </c:pt>
                <c:pt idx="653">
                  <c:v>42082.333333333336</c:v>
                </c:pt>
                <c:pt idx="654">
                  <c:v>42083.333333333336</c:v>
                </c:pt>
                <c:pt idx="655">
                  <c:v>42084.333333333336</c:v>
                </c:pt>
                <c:pt idx="656">
                  <c:v>42085.333333333336</c:v>
                </c:pt>
                <c:pt idx="657">
                  <c:v>42086.333333333336</c:v>
                </c:pt>
                <c:pt idx="658">
                  <c:v>42087.333333333336</c:v>
                </c:pt>
                <c:pt idx="659">
                  <c:v>42088.333333333336</c:v>
                </c:pt>
                <c:pt idx="660">
                  <c:v>42089.333333333336</c:v>
                </c:pt>
                <c:pt idx="661">
                  <c:v>42090.333333333336</c:v>
                </c:pt>
                <c:pt idx="662">
                  <c:v>42091.333333333336</c:v>
                </c:pt>
                <c:pt idx="663">
                  <c:v>42092.333333333336</c:v>
                </c:pt>
                <c:pt idx="664">
                  <c:v>42093.333333333336</c:v>
                </c:pt>
                <c:pt idx="665">
                  <c:v>42094.333333333336</c:v>
                </c:pt>
                <c:pt idx="666">
                  <c:v>42095.333333333336</c:v>
                </c:pt>
                <c:pt idx="667">
                  <c:v>42096.333333333336</c:v>
                </c:pt>
                <c:pt idx="668">
                  <c:v>42097.333333333336</c:v>
                </c:pt>
                <c:pt idx="669">
                  <c:v>42098.333333333336</c:v>
                </c:pt>
                <c:pt idx="670">
                  <c:v>42099.333333333336</c:v>
                </c:pt>
                <c:pt idx="671">
                  <c:v>42100.333333333336</c:v>
                </c:pt>
                <c:pt idx="672">
                  <c:v>42101.333333333336</c:v>
                </c:pt>
                <c:pt idx="673">
                  <c:v>42102.333333333336</c:v>
                </c:pt>
                <c:pt idx="674">
                  <c:v>42103.333333333336</c:v>
                </c:pt>
                <c:pt idx="675">
                  <c:v>42104.333333333336</c:v>
                </c:pt>
                <c:pt idx="676">
                  <c:v>42105.333333333336</c:v>
                </c:pt>
                <c:pt idx="677">
                  <c:v>42106.333333333336</c:v>
                </c:pt>
                <c:pt idx="678">
                  <c:v>42107.333333333336</c:v>
                </c:pt>
                <c:pt idx="679">
                  <c:v>42108.333333333336</c:v>
                </c:pt>
                <c:pt idx="680">
                  <c:v>42109.333333333336</c:v>
                </c:pt>
                <c:pt idx="681">
                  <c:v>42110.333333333336</c:v>
                </c:pt>
                <c:pt idx="682">
                  <c:v>42111.333333333336</c:v>
                </c:pt>
                <c:pt idx="683">
                  <c:v>42112.333333333336</c:v>
                </c:pt>
                <c:pt idx="684">
                  <c:v>42113.333333333336</c:v>
                </c:pt>
                <c:pt idx="685">
                  <c:v>42114.333333333336</c:v>
                </c:pt>
                <c:pt idx="686">
                  <c:v>42115.333333333336</c:v>
                </c:pt>
                <c:pt idx="687">
                  <c:v>42116.333333333336</c:v>
                </c:pt>
                <c:pt idx="688">
                  <c:v>42117.333333333336</c:v>
                </c:pt>
                <c:pt idx="689">
                  <c:v>42118.333333333336</c:v>
                </c:pt>
                <c:pt idx="690">
                  <c:v>42119.333333333336</c:v>
                </c:pt>
                <c:pt idx="691">
                  <c:v>42120.333333333336</c:v>
                </c:pt>
                <c:pt idx="692">
                  <c:v>42121.333333333336</c:v>
                </c:pt>
                <c:pt idx="693">
                  <c:v>42122.333333333336</c:v>
                </c:pt>
                <c:pt idx="694">
                  <c:v>42123.333333333336</c:v>
                </c:pt>
                <c:pt idx="695">
                  <c:v>42124.333333333336</c:v>
                </c:pt>
                <c:pt idx="696">
                  <c:v>42125.333333333336</c:v>
                </c:pt>
                <c:pt idx="697">
                  <c:v>42126.333333333336</c:v>
                </c:pt>
                <c:pt idx="698">
                  <c:v>42127.333333333336</c:v>
                </c:pt>
                <c:pt idx="699">
                  <c:v>42128.333333333336</c:v>
                </c:pt>
                <c:pt idx="700">
                  <c:v>42129.333333333336</c:v>
                </c:pt>
                <c:pt idx="701">
                  <c:v>42130.333333333336</c:v>
                </c:pt>
                <c:pt idx="702">
                  <c:v>42131.333333333336</c:v>
                </c:pt>
                <c:pt idx="703">
                  <c:v>42132.333333333336</c:v>
                </c:pt>
                <c:pt idx="704">
                  <c:v>42133.333333333336</c:v>
                </c:pt>
                <c:pt idx="705">
                  <c:v>42134.333333333336</c:v>
                </c:pt>
                <c:pt idx="706">
                  <c:v>42135.333333333336</c:v>
                </c:pt>
                <c:pt idx="707">
                  <c:v>42136.333333333336</c:v>
                </c:pt>
                <c:pt idx="708">
                  <c:v>42137.333333333336</c:v>
                </c:pt>
                <c:pt idx="709">
                  <c:v>42138.333333333336</c:v>
                </c:pt>
                <c:pt idx="710">
                  <c:v>42139.333333333336</c:v>
                </c:pt>
                <c:pt idx="711">
                  <c:v>42140.333333333336</c:v>
                </c:pt>
                <c:pt idx="712">
                  <c:v>42141.333333333336</c:v>
                </c:pt>
                <c:pt idx="713">
                  <c:v>42142.333333333336</c:v>
                </c:pt>
                <c:pt idx="714">
                  <c:v>42143.333333333336</c:v>
                </c:pt>
                <c:pt idx="715">
                  <c:v>42144.333333333336</c:v>
                </c:pt>
                <c:pt idx="716">
                  <c:v>42145.333333333336</c:v>
                </c:pt>
                <c:pt idx="717">
                  <c:v>42146.333333333336</c:v>
                </c:pt>
                <c:pt idx="718">
                  <c:v>42147.333333333336</c:v>
                </c:pt>
                <c:pt idx="719">
                  <c:v>42148.333333333336</c:v>
                </c:pt>
                <c:pt idx="720">
                  <c:v>42149.333333333336</c:v>
                </c:pt>
                <c:pt idx="721">
                  <c:v>42150.333333333336</c:v>
                </c:pt>
                <c:pt idx="722">
                  <c:v>42151.333333333336</c:v>
                </c:pt>
                <c:pt idx="723">
                  <c:v>42152.333333333336</c:v>
                </c:pt>
                <c:pt idx="724">
                  <c:v>42153.333333333336</c:v>
                </c:pt>
                <c:pt idx="725">
                  <c:v>42154.333333333336</c:v>
                </c:pt>
                <c:pt idx="726">
                  <c:v>42155.333333333336</c:v>
                </c:pt>
                <c:pt idx="727">
                  <c:v>42156.333333333336</c:v>
                </c:pt>
                <c:pt idx="728">
                  <c:v>42157.333333333336</c:v>
                </c:pt>
                <c:pt idx="729">
                  <c:v>42158.333333333336</c:v>
                </c:pt>
                <c:pt idx="730">
                  <c:v>42159.333333333336</c:v>
                </c:pt>
                <c:pt idx="731">
                  <c:v>42160.333333333336</c:v>
                </c:pt>
                <c:pt idx="732">
                  <c:v>42161.333333333336</c:v>
                </c:pt>
                <c:pt idx="733">
                  <c:v>42162.333333333336</c:v>
                </c:pt>
                <c:pt idx="734">
                  <c:v>42163.333333333336</c:v>
                </c:pt>
                <c:pt idx="735">
                  <c:v>42164.333333333336</c:v>
                </c:pt>
                <c:pt idx="736">
                  <c:v>42165.333333333336</c:v>
                </c:pt>
                <c:pt idx="737">
                  <c:v>42166.333333333336</c:v>
                </c:pt>
                <c:pt idx="738">
                  <c:v>42167.333333333336</c:v>
                </c:pt>
                <c:pt idx="739">
                  <c:v>42168.333333333336</c:v>
                </c:pt>
                <c:pt idx="740">
                  <c:v>42169.333333333336</c:v>
                </c:pt>
                <c:pt idx="741">
                  <c:v>42170.333333333336</c:v>
                </c:pt>
                <c:pt idx="742">
                  <c:v>42171.333333333336</c:v>
                </c:pt>
                <c:pt idx="743">
                  <c:v>42172.333333333336</c:v>
                </c:pt>
                <c:pt idx="744">
                  <c:v>42173.333333333336</c:v>
                </c:pt>
                <c:pt idx="745">
                  <c:v>42174.333333333336</c:v>
                </c:pt>
                <c:pt idx="746">
                  <c:v>42175.333333333336</c:v>
                </c:pt>
                <c:pt idx="747">
                  <c:v>42176.333333333336</c:v>
                </c:pt>
                <c:pt idx="748">
                  <c:v>42177.333333333336</c:v>
                </c:pt>
                <c:pt idx="749">
                  <c:v>42178.333333333336</c:v>
                </c:pt>
                <c:pt idx="750">
                  <c:v>42179.333333333336</c:v>
                </c:pt>
                <c:pt idx="751">
                  <c:v>42180.333333333336</c:v>
                </c:pt>
                <c:pt idx="752">
                  <c:v>42181.333333333336</c:v>
                </c:pt>
                <c:pt idx="753">
                  <c:v>42182.333333333336</c:v>
                </c:pt>
                <c:pt idx="754">
                  <c:v>42183.333333333336</c:v>
                </c:pt>
                <c:pt idx="755">
                  <c:v>42184.333333333336</c:v>
                </c:pt>
                <c:pt idx="756">
                  <c:v>42185.333333333336</c:v>
                </c:pt>
                <c:pt idx="757">
                  <c:v>42186.333333333336</c:v>
                </c:pt>
                <c:pt idx="758">
                  <c:v>42187.333333333336</c:v>
                </c:pt>
                <c:pt idx="759">
                  <c:v>42188.333333333336</c:v>
                </c:pt>
                <c:pt idx="760">
                  <c:v>42189.333333333336</c:v>
                </c:pt>
                <c:pt idx="761">
                  <c:v>42190.333333333336</c:v>
                </c:pt>
                <c:pt idx="762">
                  <c:v>42191.333333333336</c:v>
                </c:pt>
                <c:pt idx="763">
                  <c:v>42192.333333333336</c:v>
                </c:pt>
                <c:pt idx="764">
                  <c:v>42193.333333333336</c:v>
                </c:pt>
                <c:pt idx="765">
                  <c:v>42194.333333333336</c:v>
                </c:pt>
                <c:pt idx="766">
                  <c:v>42195.333333333336</c:v>
                </c:pt>
                <c:pt idx="767">
                  <c:v>42196.333333333336</c:v>
                </c:pt>
                <c:pt idx="768">
                  <c:v>42197.333333333336</c:v>
                </c:pt>
                <c:pt idx="769">
                  <c:v>42198.333333333336</c:v>
                </c:pt>
                <c:pt idx="770">
                  <c:v>42199.333333333336</c:v>
                </c:pt>
                <c:pt idx="771">
                  <c:v>42200.333333333336</c:v>
                </c:pt>
                <c:pt idx="772">
                  <c:v>42201.333333333336</c:v>
                </c:pt>
                <c:pt idx="773">
                  <c:v>42202.333333333336</c:v>
                </c:pt>
                <c:pt idx="774">
                  <c:v>42203.333333333336</c:v>
                </c:pt>
                <c:pt idx="775">
                  <c:v>42204.333333333336</c:v>
                </c:pt>
                <c:pt idx="776">
                  <c:v>42205.333333333336</c:v>
                </c:pt>
                <c:pt idx="777">
                  <c:v>42206.333333333336</c:v>
                </c:pt>
                <c:pt idx="778">
                  <c:v>42207.333333333336</c:v>
                </c:pt>
                <c:pt idx="779">
                  <c:v>42208.333333333336</c:v>
                </c:pt>
                <c:pt idx="780">
                  <c:v>42209.333333333336</c:v>
                </c:pt>
                <c:pt idx="781">
                  <c:v>42210.333333333336</c:v>
                </c:pt>
                <c:pt idx="782">
                  <c:v>42211.333333333336</c:v>
                </c:pt>
                <c:pt idx="783">
                  <c:v>42212.333333333336</c:v>
                </c:pt>
                <c:pt idx="784">
                  <c:v>42213.333333333336</c:v>
                </c:pt>
                <c:pt idx="785">
                  <c:v>42214.333333333336</c:v>
                </c:pt>
                <c:pt idx="786">
                  <c:v>42215.333333333336</c:v>
                </c:pt>
                <c:pt idx="787">
                  <c:v>42216.333333333336</c:v>
                </c:pt>
                <c:pt idx="788">
                  <c:v>42217.333333333336</c:v>
                </c:pt>
                <c:pt idx="789">
                  <c:v>42218.333333333336</c:v>
                </c:pt>
                <c:pt idx="790">
                  <c:v>42219.333333333336</c:v>
                </c:pt>
                <c:pt idx="791">
                  <c:v>42220.333333333336</c:v>
                </c:pt>
                <c:pt idx="792">
                  <c:v>42221.333333333336</c:v>
                </c:pt>
                <c:pt idx="793">
                  <c:v>42222.333333333336</c:v>
                </c:pt>
                <c:pt idx="794">
                  <c:v>42223.333333333336</c:v>
                </c:pt>
                <c:pt idx="795">
                  <c:v>42224.333333333336</c:v>
                </c:pt>
                <c:pt idx="796">
                  <c:v>42225.333333333336</c:v>
                </c:pt>
                <c:pt idx="797">
                  <c:v>42226.333333333336</c:v>
                </c:pt>
                <c:pt idx="798">
                  <c:v>42227.333333333336</c:v>
                </c:pt>
                <c:pt idx="799">
                  <c:v>42228.333333333336</c:v>
                </c:pt>
                <c:pt idx="800">
                  <c:v>42229.333333333336</c:v>
                </c:pt>
                <c:pt idx="801">
                  <c:v>42230.333333333336</c:v>
                </c:pt>
                <c:pt idx="802">
                  <c:v>42231.333333333336</c:v>
                </c:pt>
                <c:pt idx="803">
                  <c:v>42232.333333333336</c:v>
                </c:pt>
                <c:pt idx="804">
                  <c:v>42233.333333333336</c:v>
                </c:pt>
                <c:pt idx="805">
                  <c:v>42234.333333333336</c:v>
                </c:pt>
                <c:pt idx="806">
                  <c:v>42235.333333333336</c:v>
                </c:pt>
                <c:pt idx="807">
                  <c:v>42236.333333333336</c:v>
                </c:pt>
                <c:pt idx="808">
                  <c:v>42237.333333333336</c:v>
                </c:pt>
                <c:pt idx="809">
                  <c:v>42238.333333333336</c:v>
                </c:pt>
                <c:pt idx="810">
                  <c:v>42239.333333333336</c:v>
                </c:pt>
                <c:pt idx="811">
                  <c:v>42240.333333333336</c:v>
                </c:pt>
                <c:pt idx="812">
                  <c:v>42241.333333333336</c:v>
                </c:pt>
                <c:pt idx="813">
                  <c:v>42242.333333333336</c:v>
                </c:pt>
                <c:pt idx="814">
                  <c:v>42243.333333333336</c:v>
                </c:pt>
                <c:pt idx="815">
                  <c:v>42244.333333333336</c:v>
                </c:pt>
                <c:pt idx="816">
                  <c:v>42245.333333333336</c:v>
                </c:pt>
                <c:pt idx="817">
                  <c:v>42246.333333333336</c:v>
                </c:pt>
                <c:pt idx="818">
                  <c:v>42247.333333333336</c:v>
                </c:pt>
                <c:pt idx="819">
                  <c:v>42248.333333333336</c:v>
                </c:pt>
                <c:pt idx="820">
                  <c:v>42249.333333333336</c:v>
                </c:pt>
                <c:pt idx="821">
                  <c:v>42250.333333333336</c:v>
                </c:pt>
                <c:pt idx="822">
                  <c:v>42251.333333333336</c:v>
                </c:pt>
                <c:pt idx="823">
                  <c:v>42252.333333333336</c:v>
                </c:pt>
                <c:pt idx="824">
                  <c:v>42253.333333333336</c:v>
                </c:pt>
                <c:pt idx="825">
                  <c:v>42254.333333333336</c:v>
                </c:pt>
                <c:pt idx="826">
                  <c:v>42255.333333333336</c:v>
                </c:pt>
                <c:pt idx="827">
                  <c:v>42256.333333333336</c:v>
                </c:pt>
                <c:pt idx="828">
                  <c:v>42257.333333333336</c:v>
                </c:pt>
                <c:pt idx="829">
                  <c:v>42258.333333333336</c:v>
                </c:pt>
                <c:pt idx="830">
                  <c:v>42259.333333333336</c:v>
                </c:pt>
                <c:pt idx="831">
                  <c:v>42260.333333333336</c:v>
                </c:pt>
                <c:pt idx="832">
                  <c:v>42261.333333333336</c:v>
                </c:pt>
                <c:pt idx="833">
                  <c:v>42262.333333333336</c:v>
                </c:pt>
                <c:pt idx="834">
                  <c:v>42263.333333333336</c:v>
                </c:pt>
                <c:pt idx="835">
                  <c:v>42264.333333333336</c:v>
                </c:pt>
                <c:pt idx="836">
                  <c:v>42265.333333333336</c:v>
                </c:pt>
                <c:pt idx="837">
                  <c:v>42266.333333333336</c:v>
                </c:pt>
                <c:pt idx="838">
                  <c:v>42267.333333333336</c:v>
                </c:pt>
                <c:pt idx="839">
                  <c:v>42268.333333333336</c:v>
                </c:pt>
                <c:pt idx="840">
                  <c:v>42269.333333333336</c:v>
                </c:pt>
                <c:pt idx="841">
                  <c:v>42270.333333333336</c:v>
                </c:pt>
                <c:pt idx="842">
                  <c:v>42271.333333333336</c:v>
                </c:pt>
                <c:pt idx="843">
                  <c:v>42272.333333333336</c:v>
                </c:pt>
                <c:pt idx="844">
                  <c:v>42273.333333333336</c:v>
                </c:pt>
                <c:pt idx="845">
                  <c:v>42274.333333333336</c:v>
                </c:pt>
                <c:pt idx="846">
                  <c:v>42275.333333333336</c:v>
                </c:pt>
                <c:pt idx="847">
                  <c:v>42276.333333333336</c:v>
                </c:pt>
                <c:pt idx="848">
                  <c:v>42277.333333333336</c:v>
                </c:pt>
                <c:pt idx="849">
                  <c:v>42278.333333333336</c:v>
                </c:pt>
                <c:pt idx="850">
                  <c:v>42279.333333333336</c:v>
                </c:pt>
                <c:pt idx="851">
                  <c:v>42280.333333333336</c:v>
                </c:pt>
                <c:pt idx="852">
                  <c:v>42281.333333333336</c:v>
                </c:pt>
                <c:pt idx="853">
                  <c:v>42282.333333333336</c:v>
                </c:pt>
                <c:pt idx="854">
                  <c:v>42283.333333333336</c:v>
                </c:pt>
                <c:pt idx="855">
                  <c:v>42284.333333333336</c:v>
                </c:pt>
                <c:pt idx="856">
                  <c:v>42285.333333333336</c:v>
                </c:pt>
                <c:pt idx="857">
                  <c:v>42286.333333333336</c:v>
                </c:pt>
                <c:pt idx="858">
                  <c:v>42287.333333333336</c:v>
                </c:pt>
                <c:pt idx="859">
                  <c:v>42288.333333333336</c:v>
                </c:pt>
                <c:pt idx="860">
                  <c:v>42289.333333333336</c:v>
                </c:pt>
                <c:pt idx="861">
                  <c:v>42290.333333333336</c:v>
                </c:pt>
                <c:pt idx="862">
                  <c:v>42291.333333333336</c:v>
                </c:pt>
                <c:pt idx="863">
                  <c:v>42292.333333333336</c:v>
                </c:pt>
                <c:pt idx="864">
                  <c:v>42293.333333333336</c:v>
                </c:pt>
                <c:pt idx="865">
                  <c:v>42294.333333333336</c:v>
                </c:pt>
                <c:pt idx="866">
                  <c:v>42295.333333333336</c:v>
                </c:pt>
                <c:pt idx="867">
                  <c:v>42296.333333333336</c:v>
                </c:pt>
                <c:pt idx="868">
                  <c:v>42297.333333333336</c:v>
                </c:pt>
                <c:pt idx="869">
                  <c:v>42298.333333333336</c:v>
                </c:pt>
                <c:pt idx="870">
                  <c:v>42299.333333333336</c:v>
                </c:pt>
                <c:pt idx="871">
                  <c:v>42300.333333333336</c:v>
                </c:pt>
                <c:pt idx="872">
                  <c:v>42301.333333333336</c:v>
                </c:pt>
                <c:pt idx="873">
                  <c:v>42302.333333333336</c:v>
                </c:pt>
                <c:pt idx="874">
                  <c:v>42303.333333333336</c:v>
                </c:pt>
                <c:pt idx="875">
                  <c:v>42304.333333333336</c:v>
                </c:pt>
                <c:pt idx="876">
                  <c:v>42305.333333333336</c:v>
                </c:pt>
                <c:pt idx="877">
                  <c:v>42306.333333333336</c:v>
                </c:pt>
                <c:pt idx="878">
                  <c:v>42307.333333333336</c:v>
                </c:pt>
                <c:pt idx="879">
                  <c:v>42308.333333333336</c:v>
                </c:pt>
                <c:pt idx="880">
                  <c:v>42309.333333333336</c:v>
                </c:pt>
                <c:pt idx="881">
                  <c:v>42310.333333333336</c:v>
                </c:pt>
                <c:pt idx="882">
                  <c:v>42311.333333333336</c:v>
                </c:pt>
                <c:pt idx="883">
                  <c:v>42312.333333333336</c:v>
                </c:pt>
                <c:pt idx="884">
                  <c:v>42313.333333333336</c:v>
                </c:pt>
                <c:pt idx="885">
                  <c:v>42314.333333333336</c:v>
                </c:pt>
                <c:pt idx="886">
                  <c:v>42315.333333333336</c:v>
                </c:pt>
                <c:pt idx="887">
                  <c:v>42316.333333333336</c:v>
                </c:pt>
                <c:pt idx="888">
                  <c:v>42317.333333333336</c:v>
                </c:pt>
                <c:pt idx="889">
                  <c:v>42318.333333333336</c:v>
                </c:pt>
                <c:pt idx="890">
                  <c:v>42319.333333333336</c:v>
                </c:pt>
                <c:pt idx="891">
                  <c:v>42320.333333333336</c:v>
                </c:pt>
                <c:pt idx="892">
                  <c:v>42321.333333333336</c:v>
                </c:pt>
                <c:pt idx="893">
                  <c:v>42322.333333333336</c:v>
                </c:pt>
                <c:pt idx="894">
                  <c:v>42323.333333333336</c:v>
                </c:pt>
                <c:pt idx="895">
                  <c:v>42324.333333333336</c:v>
                </c:pt>
                <c:pt idx="896">
                  <c:v>42325.333333333336</c:v>
                </c:pt>
                <c:pt idx="897">
                  <c:v>42326.333333333336</c:v>
                </c:pt>
                <c:pt idx="898">
                  <c:v>42327.333333333336</c:v>
                </c:pt>
                <c:pt idx="899">
                  <c:v>42328.333333333336</c:v>
                </c:pt>
                <c:pt idx="900">
                  <c:v>42329.333333333336</c:v>
                </c:pt>
                <c:pt idx="901">
                  <c:v>42330.333333333336</c:v>
                </c:pt>
                <c:pt idx="902">
                  <c:v>42331.333333333336</c:v>
                </c:pt>
                <c:pt idx="903">
                  <c:v>42332.333333333336</c:v>
                </c:pt>
                <c:pt idx="904">
                  <c:v>42333.333333333336</c:v>
                </c:pt>
                <c:pt idx="905">
                  <c:v>42334.333333333336</c:v>
                </c:pt>
                <c:pt idx="906">
                  <c:v>42335.333333333336</c:v>
                </c:pt>
                <c:pt idx="907">
                  <c:v>42336.333333333336</c:v>
                </c:pt>
                <c:pt idx="908">
                  <c:v>42337.333333333336</c:v>
                </c:pt>
                <c:pt idx="909">
                  <c:v>42338.333333333336</c:v>
                </c:pt>
                <c:pt idx="910">
                  <c:v>42339.333333333336</c:v>
                </c:pt>
                <c:pt idx="911">
                  <c:v>42340.333333333336</c:v>
                </c:pt>
                <c:pt idx="912">
                  <c:v>42341.333333333336</c:v>
                </c:pt>
                <c:pt idx="913">
                  <c:v>42342.333333333336</c:v>
                </c:pt>
                <c:pt idx="914">
                  <c:v>42343.333333333336</c:v>
                </c:pt>
                <c:pt idx="915">
                  <c:v>42344.333333333336</c:v>
                </c:pt>
                <c:pt idx="916">
                  <c:v>42345.333333333336</c:v>
                </c:pt>
                <c:pt idx="917">
                  <c:v>42346.333333333336</c:v>
                </c:pt>
                <c:pt idx="918">
                  <c:v>42347.333333333336</c:v>
                </c:pt>
                <c:pt idx="919">
                  <c:v>42348.333333333336</c:v>
                </c:pt>
                <c:pt idx="920">
                  <c:v>42349.333333333336</c:v>
                </c:pt>
                <c:pt idx="921">
                  <c:v>42350.333333333336</c:v>
                </c:pt>
                <c:pt idx="922">
                  <c:v>42351.333333333336</c:v>
                </c:pt>
                <c:pt idx="923">
                  <c:v>42352.333333333336</c:v>
                </c:pt>
                <c:pt idx="924">
                  <c:v>42353.333333333336</c:v>
                </c:pt>
                <c:pt idx="925">
                  <c:v>42354.333333333336</c:v>
                </c:pt>
                <c:pt idx="926">
                  <c:v>42355.333333333336</c:v>
                </c:pt>
                <c:pt idx="927">
                  <c:v>42356.333333333336</c:v>
                </c:pt>
                <c:pt idx="928">
                  <c:v>42357.333333333336</c:v>
                </c:pt>
                <c:pt idx="929">
                  <c:v>42358.333333333336</c:v>
                </c:pt>
                <c:pt idx="930">
                  <c:v>42359.333333333336</c:v>
                </c:pt>
                <c:pt idx="931">
                  <c:v>42360.333333333336</c:v>
                </c:pt>
                <c:pt idx="932">
                  <c:v>42361.333333333336</c:v>
                </c:pt>
                <c:pt idx="933">
                  <c:v>42362.333333333336</c:v>
                </c:pt>
                <c:pt idx="934">
                  <c:v>42363.333333333336</c:v>
                </c:pt>
                <c:pt idx="935">
                  <c:v>42364.333333333336</c:v>
                </c:pt>
                <c:pt idx="936">
                  <c:v>42365.333333333336</c:v>
                </c:pt>
                <c:pt idx="937">
                  <c:v>42366.333333333336</c:v>
                </c:pt>
                <c:pt idx="938">
                  <c:v>42367.333333333336</c:v>
                </c:pt>
                <c:pt idx="939">
                  <c:v>42368.333333333336</c:v>
                </c:pt>
                <c:pt idx="940">
                  <c:v>42369.333333333336</c:v>
                </c:pt>
                <c:pt idx="941">
                  <c:v>42370.333333333336</c:v>
                </c:pt>
                <c:pt idx="942">
                  <c:v>42371.333333333336</c:v>
                </c:pt>
                <c:pt idx="943">
                  <c:v>42372.333333333336</c:v>
                </c:pt>
                <c:pt idx="944">
                  <c:v>42373.333333333336</c:v>
                </c:pt>
                <c:pt idx="945">
                  <c:v>42374.333333333336</c:v>
                </c:pt>
                <c:pt idx="946">
                  <c:v>42375.333333333336</c:v>
                </c:pt>
                <c:pt idx="947">
                  <c:v>42376.333333333336</c:v>
                </c:pt>
                <c:pt idx="948">
                  <c:v>42377.333333333336</c:v>
                </c:pt>
                <c:pt idx="949">
                  <c:v>42378.333333333336</c:v>
                </c:pt>
                <c:pt idx="950">
                  <c:v>42379.333333333336</c:v>
                </c:pt>
                <c:pt idx="951">
                  <c:v>42380.333333333336</c:v>
                </c:pt>
                <c:pt idx="952">
                  <c:v>42381.333333333336</c:v>
                </c:pt>
                <c:pt idx="953">
                  <c:v>42382.333333333336</c:v>
                </c:pt>
                <c:pt idx="954">
                  <c:v>42383.333333333336</c:v>
                </c:pt>
                <c:pt idx="955">
                  <c:v>42384.333333333336</c:v>
                </c:pt>
                <c:pt idx="956">
                  <c:v>42385.333333333336</c:v>
                </c:pt>
                <c:pt idx="957">
                  <c:v>42386.333333333336</c:v>
                </c:pt>
                <c:pt idx="958">
                  <c:v>42387.333333333336</c:v>
                </c:pt>
                <c:pt idx="959">
                  <c:v>42388.333333333336</c:v>
                </c:pt>
                <c:pt idx="960">
                  <c:v>42389.333333333336</c:v>
                </c:pt>
                <c:pt idx="961">
                  <c:v>42390.333333333336</c:v>
                </c:pt>
                <c:pt idx="962">
                  <c:v>42391.333333333336</c:v>
                </c:pt>
                <c:pt idx="963">
                  <c:v>42392.333333333336</c:v>
                </c:pt>
                <c:pt idx="964">
                  <c:v>42393.333333333336</c:v>
                </c:pt>
                <c:pt idx="965">
                  <c:v>42394.333333333336</c:v>
                </c:pt>
                <c:pt idx="966">
                  <c:v>42395.333333333336</c:v>
                </c:pt>
                <c:pt idx="967">
                  <c:v>42396.333333333336</c:v>
                </c:pt>
                <c:pt idx="968">
                  <c:v>42397.333333333336</c:v>
                </c:pt>
                <c:pt idx="969">
                  <c:v>42398.333333333336</c:v>
                </c:pt>
                <c:pt idx="970">
                  <c:v>42399.333333333336</c:v>
                </c:pt>
                <c:pt idx="971">
                  <c:v>42400.333333333336</c:v>
                </c:pt>
                <c:pt idx="972">
                  <c:v>42401.333333333336</c:v>
                </c:pt>
                <c:pt idx="973">
                  <c:v>42402.333333333336</c:v>
                </c:pt>
                <c:pt idx="974">
                  <c:v>42403.333333333336</c:v>
                </c:pt>
                <c:pt idx="975">
                  <c:v>42404.333333333336</c:v>
                </c:pt>
                <c:pt idx="976">
                  <c:v>42405.333333333336</c:v>
                </c:pt>
                <c:pt idx="977">
                  <c:v>42406.333333333336</c:v>
                </c:pt>
                <c:pt idx="978">
                  <c:v>42407.333333333336</c:v>
                </c:pt>
                <c:pt idx="979">
                  <c:v>42408.333333333336</c:v>
                </c:pt>
                <c:pt idx="980">
                  <c:v>42409.333333333336</c:v>
                </c:pt>
                <c:pt idx="981">
                  <c:v>42410.333333333336</c:v>
                </c:pt>
                <c:pt idx="982">
                  <c:v>42411.333333333336</c:v>
                </c:pt>
                <c:pt idx="983">
                  <c:v>42412.333333333336</c:v>
                </c:pt>
                <c:pt idx="984">
                  <c:v>42413.333333333336</c:v>
                </c:pt>
                <c:pt idx="985">
                  <c:v>42414.333333333336</c:v>
                </c:pt>
                <c:pt idx="986">
                  <c:v>42415.333333333336</c:v>
                </c:pt>
                <c:pt idx="987">
                  <c:v>42416.333333333336</c:v>
                </c:pt>
                <c:pt idx="988">
                  <c:v>42417.333333333336</c:v>
                </c:pt>
                <c:pt idx="989">
                  <c:v>42418.333333333336</c:v>
                </c:pt>
                <c:pt idx="990">
                  <c:v>42419.333333333336</c:v>
                </c:pt>
                <c:pt idx="991">
                  <c:v>42420.333333333336</c:v>
                </c:pt>
                <c:pt idx="992">
                  <c:v>42421.333333333336</c:v>
                </c:pt>
                <c:pt idx="993">
                  <c:v>42422.333333333336</c:v>
                </c:pt>
                <c:pt idx="994">
                  <c:v>42423.333333333336</c:v>
                </c:pt>
                <c:pt idx="995">
                  <c:v>42424.333333333336</c:v>
                </c:pt>
                <c:pt idx="996">
                  <c:v>42425.333333333336</c:v>
                </c:pt>
                <c:pt idx="997">
                  <c:v>42426.333333333336</c:v>
                </c:pt>
                <c:pt idx="998">
                  <c:v>42427.333333333336</c:v>
                </c:pt>
                <c:pt idx="999">
                  <c:v>42428.333333333336</c:v>
                </c:pt>
                <c:pt idx="1000">
                  <c:v>42429.333333333336</c:v>
                </c:pt>
                <c:pt idx="1001">
                  <c:v>42430.333333333336</c:v>
                </c:pt>
                <c:pt idx="1002">
                  <c:v>42431.333333333336</c:v>
                </c:pt>
                <c:pt idx="1003">
                  <c:v>42432.333333333336</c:v>
                </c:pt>
                <c:pt idx="1004">
                  <c:v>42433.333333333336</c:v>
                </c:pt>
                <c:pt idx="1005">
                  <c:v>42434.333333333336</c:v>
                </c:pt>
                <c:pt idx="1006">
                  <c:v>42435.333333333336</c:v>
                </c:pt>
                <c:pt idx="1007">
                  <c:v>42436.333333333336</c:v>
                </c:pt>
                <c:pt idx="1008">
                  <c:v>42437.333333333336</c:v>
                </c:pt>
                <c:pt idx="1009">
                  <c:v>42438.333333333336</c:v>
                </c:pt>
                <c:pt idx="1010">
                  <c:v>42439.333333333336</c:v>
                </c:pt>
                <c:pt idx="1011">
                  <c:v>42440.333333333336</c:v>
                </c:pt>
                <c:pt idx="1012">
                  <c:v>42441.333333333336</c:v>
                </c:pt>
                <c:pt idx="1013">
                  <c:v>42442.333333333336</c:v>
                </c:pt>
                <c:pt idx="1014">
                  <c:v>42443.333333333336</c:v>
                </c:pt>
                <c:pt idx="1015">
                  <c:v>42444.333333333336</c:v>
                </c:pt>
                <c:pt idx="1016">
                  <c:v>42445.333333333336</c:v>
                </c:pt>
                <c:pt idx="1017">
                  <c:v>42446.333333333336</c:v>
                </c:pt>
                <c:pt idx="1018">
                  <c:v>42447.333333333336</c:v>
                </c:pt>
                <c:pt idx="1019">
                  <c:v>42448.333333333336</c:v>
                </c:pt>
                <c:pt idx="1020">
                  <c:v>42449.333333333336</c:v>
                </c:pt>
                <c:pt idx="1021">
                  <c:v>42450.333333333336</c:v>
                </c:pt>
                <c:pt idx="1022">
                  <c:v>42451.333333333336</c:v>
                </c:pt>
                <c:pt idx="1023">
                  <c:v>42452.333333333336</c:v>
                </c:pt>
                <c:pt idx="1024">
                  <c:v>42453.333333333336</c:v>
                </c:pt>
                <c:pt idx="1025">
                  <c:v>42454.333333333336</c:v>
                </c:pt>
                <c:pt idx="1026">
                  <c:v>42455.333333333336</c:v>
                </c:pt>
                <c:pt idx="1027">
                  <c:v>42456.333333333336</c:v>
                </c:pt>
                <c:pt idx="1028">
                  <c:v>42457.333333333336</c:v>
                </c:pt>
                <c:pt idx="1029">
                  <c:v>42458.333333333336</c:v>
                </c:pt>
                <c:pt idx="1030">
                  <c:v>42459.333333333336</c:v>
                </c:pt>
                <c:pt idx="1031">
                  <c:v>42460.333333333336</c:v>
                </c:pt>
                <c:pt idx="1032">
                  <c:v>42461.333333333336</c:v>
                </c:pt>
                <c:pt idx="1033">
                  <c:v>42462.333333333336</c:v>
                </c:pt>
                <c:pt idx="1034">
                  <c:v>42463.333333333336</c:v>
                </c:pt>
                <c:pt idx="1035">
                  <c:v>42464.333333333336</c:v>
                </c:pt>
                <c:pt idx="1036">
                  <c:v>42465.333333333336</c:v>
                </c:pt>
                <c:pt idx="1037">
                  <c:v>42466.333333333336</c:v>
                </c:pt>
                <c:pt idx="1038">
                  <c:v>42467.333333333336</c:v>
                </c:pt>
                <c:pt idx="1039">
                  <c:v>42468.333333333336</c:v>
                </c:pt>
                <c:pt idx="1040">
                  <c:v>42469.333333333336</c:v>
                </c:pt>
                <c:pt idx="1041">
                  <c:v>42470.333333333336</c:v>
                </c:pt>
                <c:pt idx="1042">
                  <c:v>42471.333333333336</c:v>
                </c:pt>
                <c:pt idx="1043">
                  <c:v>42472.333333333336</c:v>
                </c:pt>
                <c:pt idx="1044">
                  <c:v>42473.333333333336</c:v>
                </c:pt>
                <c:pt idx="1045">
                  <c:v>42474.333333333336</c:v>
                </c:pt>
                <c:pt idx="1046">
                  <c:v>42475.333333333336</c:v>
                </c:pt>
                <c:pt idx="1047">
                  <c:v>42476.333333333336</c:v>
                </c:pt>
                <c:pt idx="1048">
                  <c:v>42477.333333333336</c:v>
                </c:pt>
                <c:pt idx="1049">
                  <c:v>42478.333333333336</c:v>
                </c:pt>
                <c:pt idx="1050">
                  <c:v>42479.333333333336</c:v>
                </c:pt>
                <c:pt idx="1051">
                  <c:v>42480.333333333336</c:v>
                </c:pt>
                <c:pt idx="1052">
                  <c:v>42481.333333333336</c:v>
                </c:pt>
                <c:pt idx="1053">
                  <c:v>42482.333333333336</c:v>
                </c:pt>
                <c:pt idx="1054">
                  <c:v>42483.333333333336</c:v>
                </c:pt>
                <c:pt idx="1055">
                  <c:v>42484.333333333336</c:v>
                </c:pt>
                <c:pt idx="1056">
                  <c:v>42485.333333333336</c:v>
                </c:pt>
                <c:pt idx="1057">
                  <c:v>42486.333333333336</c:v>
                </c:pt>
                <c:pt idx="1058">
                  <c:v>42487.333333333336</c:v>
                </c:pt>
                <c:pt idx="1059">
                  <c:v>42488.333333333336</c:v>
                </c:pt>
                <c:pt idx="1060">
                  <c:v>42489.333333333336</c:v>
                </c:pt>
                <c:pt idx="1061">
                  <c:v>42490.333333333336</c:v>
                </c:pt>
                <c:pt idx="1062">
                  <c:v>42491.333333333336</c:v>
                </c:pt>
                <c:pt idx="1063">
                  <c:v>42492.333333333336</c:v>
                </c:pt>
                <c:pt idx="1064">
                  <c:v>42493.333333333336</c:v>
                </c:pt>
                <c:pt idx="1065">
                  <c:v>42494.333333333336</c:v>
                </c:pt>
                <c:pt idx="1066">
                  <c:v>42495.333333333336</c:v>
                </c:pt>
                <c:pt idx="1067">
                  <c:v>42496.333333333336</c:v>
                </c:pt>
                <c:pt idx="1068">
                  <c:v>42497.333333333336</c:v>
                </c:pt>
                <c:pt idx="1069">
                  <c:v>42498.333333333336</c:v>
                </c:pt>
                <c:pt idx="1070">
                  <c:v>42499.333333333336</c:v>
                </c:pt>
                <c:pt idx="1071">
                  <c:v>42500.333333333336</c:v>
                </c:pt>
                <c:pt idx="1072">
                  <c:v>42501.333333333336</c:v>
                </c:pt>
                <c:pt idx="1073">
                  <c:v>42502.333333333336</c:v>
                </c:pt>
                <c:pt idx="1074">
                  <c:v>42503.333333333336</c:v>
                </c:pt>
                <c:pt idx="1075">
                  <c:v>42504.333333333336</c:v>
                </c:pt>
                <c:pt idx="1076">
                  <c:v>42505.333333333336</c:v>
                </c:pt>
                <c:pt idx="1077">
                  <c:v>42506.333333333336</c:v>
                </c:pt>
                <c:pt idx="1078">
                  <c:v>42507.333333333336</c:v>
                </c:pt>
                <c:pt idx="1079">
                  <c:v>42508.333333333336</c:v>
                </c:pt>
                <c:pt idx="1080">
                  <c:v>42509.333333333336</c:v>
                </c:pt>
                <c:pt idx="1081">
                  <c:v>42510.333333333336</c:v>
                </c:pt>
                <c:pt idx="1082">
                  <c:v>42511.333333333336</c:v>
                </c:pt>
                <c:pt idx="1083">
                  <c:v>42512.333333333336</c:v>
                </c:pt>
                <c:pt idx="1084">
                  <c:v>42513.333333333336</c:v>
                </c:pt>
                <c:pt idx="1085">
                  <c:v>42514.333333333336</c:v>
                </c:pt>
                <c:pt idx="1086">
                  <c:v>42515.333333333336</c:v>
                </c:pt>
                <c:pt idx="1087">
                  <c:v>42516.333333333336</c:v>
                </c:pt>
                <c:pt idx="1088">
                  <c:v>42517.333333333336</c:v>
                </c:pt>
                <c:pt idx="1089">
                  <c:v>42518.333333333336</c:v>
                </c:pt>
                <c:pt idx="1090">
                  <c:v>42519.333333333336</c:v>
                </c:pt>
                <c:pt idx="1091">
                  <c:v>42520.333333333336</c:v>
                </c:pt>
                <c:pt idx="1092">
                  <c:v>42521.333333333336</c:v>
                </c:pt>
                <c:pt idx="1093">
                  <c:v>42522.333333333336</c:v>
                </c:pt>
                <c:pt idx="1094">
                  <c:v>42523.333333333336</c:v>
                </c:pt>
                <c:pt idx="1095">
                  <c:v>42524.333333333336</c:v>
                </c:pt>
                <c:pt idx="1096">
                  <c:v>42525.333333333336</c:v>
                </c:pt>
                <c:pt idx="1097">
                  <c:v>42526.333333333336</c:v>
                </c:pt>
                <c:pt idx="1098">
                  <c:v>42527.333333333336</c:v>
                </c:pt>
                <c:pt idx="1099">
                  <c:v>42528.333333333336</c:v>
                </c:pt>
                <c:pt idx="1100">
                  <c:v>42529.333333333336</c:v>
                </c:pt>
                <c:pt idx="1101">
                  <c:v>42530.333333333336</c:v>
                </c:pt>
                <c:pt idx="1102">
                  <c:v>42531.333333333336</c:v>
                </c:pt>
                <c:pt idx="1103">
                  <c:v>42532.333333333336</c:v>
                </c:pt>
                <c:pt idx="1104">
                  <c:v>42533.333333333336</c:v>
                </c:pt>
                <c:pt idx="1105">
                  <c:v>42534.333333333336</c:v>
                </c:pt>
                <c:pt idx="1106">
                  <c:v>42535.333333333336</c:v>
                </c:pt>
                <c:pt idx="1107">
                  <c:v>42536.333333333336</c:v>
                </c:pt>
                <c:pt idx="1108">
                  <c:v>42537.333333333336</c:v>
                </c:pt>
                <c:pt idx="1109">
                  <c:v>42538.333333333336</c:v>
                </c:pt>
                <c:pt idx="1110">
                  <c:v>42539.333333333336</c:v>
                </c:pt>
                <c:pt idx="1111">
                  <c:v>42540.333333333336</c:v>
                </c:pt>
                <c:pt idx="1112">
                  <c:v>42541.333333333336</c:v>
                </c:pt>
                <c:pt idx="1113">
                  <c:v>42542.333333333336</c:v>
                </c:pt>
                <c:pt idx="1114">
                  <c:v>42543.333333333336</c:v>
                </c:pt>
                <c:pt idx="1115">
                  <c:v>42544.333333333336</c:v>
                </c:pt>
                <c:pt idx="1116">
                  <c:v>42545.333333333336</c:v>
                </c:pt>
                <c:pt idx="1117">
                  <c:v>42546.333333333336</c:v>
                </c:pt>
                <c:pt idx="1118">
                  <c:v>42547.333333333336</c:v>
                </c:pt>
                <c:pt idx="1119">
                  <c:v>42548.333333333336</c:v>
                </c:pt>
                <c:pt idx="1120">
                  <c:v>42549.333333333336</c:v>
                </c:pt>
                <c:pt idx="1121">
                  <c:v>42550.333333333336</c:v>
                </c:pt>
                <c:pt idx="1122">
                  <c:v>42551.333333333336</c:v>
                </c:pt>
                <c:pt idx="1123">
                  <c:v>42552.333333333336</c:v>
                </c:pt>
                <c:pt idx="1124">
                  <c:v>42553.333333333336</c:v>
                </c:pt>
                <c:pt idx="1125">
                  <c:v>42554.333333333336</c:v>
                </c:pt>
                <c:pt idx="1126">
                  <c:v>42555.333333333336</c:v>
                </c:pt>
                <c:pt idx="1127">
                  <c:v>42556.333333333336</c:v>
                </c:pt>
                <c:pt idx="1128">
                  <c:v>42557.333333333336</c:v>
                </c:pt>
                <c:pt idx="1129">
                  <c:v>42558.333333333336</c:v>
                </c:pt>
                <c:pt idx="1130">
                  <c:v>42559.333333333336</c:v>
                </c:pt>
                <c:pt idx="1131">
                  <c:v>42560.333333333336</c:v>
                </c:pt>
                <c:pt idx="1132">
                  <c:v>42561.333333333336</c:v>
                </c:pt>
                <c:pt idx="1133">
                  <c:v>42562.333333333336</c:v>
                </c:pt>
                <c:pt idx="1134">
                  <c:v>42563.333333333336</c:v>
                </c:pt>
                <c:pt idx="1135">
                  <c:v>42564.333333333336</c:v>
                </c:pt>
                <c:pt idx="1136">
                  <c:v>42565.333333333336</c:v>
                </c:pt>
                <c:pt idx="1137">
                  <c:v>42566.333333333336</c:v>
                </c:pt>
                <c:pt idx="1138">
                  <c:v>42567.333333333336</c:v>
                </c:pt>
                <c:pt idx="1139">
                  <c:v>42568.333333333336</c:v>
                </c:pt>
                <c:pt idx="1140">
                  <c:v>42569.333333333336</c:v>
                </c:pt>
                <c:pt idx="1141">
                  <c:v>42570.333333333336</c:v>
                </c:pt>
                <c:pt idx="1142">
                  <c:v>42571.333333333336</c:v>
                </c:pt>
                <c:pt idx="1143">
                  <c:v>42572.333333333336</c:v>
                </c:pt>
                <c:pt idx="1144">
                  <c:v>42573.333333333336</c:v>
                </c:pt>
                <c:pt idx="1145">
                  <c:v>42574.333333333336</c:v>
                </c:pt>
                <c:pt idx="1146">
                  <c:v>42575.333333333336</c:v>
                </c:pt>
                <c:pt idx="1147">
                  <c:v>42576.333333333336</c:v>
                </c:pt>
                <c:pt idx="1148">
                  <c:v>42577.333333333336</c:v>
                </c:pt>
                <c:pt idx="1149">
                  <c:v>42578.333333333336</c:v>
                </c:pt>
                <c:pt idx="1150">
                  <c:v>42579.333333333336</c:v>
                </c:pt>
                <c:pt idx="1151">
                  <c:v>42580.333333333336</c:v>
                </c:pt>
                <c:pt idx="1152">
                  <c:v>42581.333333333336</c:v>
                </c:pt>
                <c:pt idx="1153">
                  <c:v>42582.333333333336</c:v>
                </c:pt>
                <c:pt idx="1154">
                  <c:v>42583.333333333336</c:v>
                </c:pt>
                <c:pt idx="1155">
                  <c:v>42584.333333333336</c:v>
                </c:pt>
                <c:pt idx="1156">
                  <c:v>42585.333333333336</c:v>
                </c:pt>
                <c:pt idx="1157">
                  <c:v>42586.333333333336</c:v>
                </c:pt>
                <c:pt idx="1158">
                  <c:v>42587.333333333336</c:v>
                </c:pt>
                <c:pt idx="1159">
                  <c:v>42588.333333333336</c:v>
                </c:pt>
                <c:pt idx="1160">
                  <c:v>42589.333333333336</c:v>
                </c:pt>
                <c:pt idx="1161">
                  <c:v>42590.333333333336</c:v>
                </c:pt>
                <c:pt idx="1162">
                  <c:v>42591.333333333336</c:v>
                </c:pt>
                <c:pt idx="1163">
                  <c:v>42592.333333333336</c:v>
                </c:pt>
                <c:pt idx="1164">
                  <c:v>42593.333333333336</c:v>
                </c:pt>
                <c:pt idx="1165">
                  <c:v>42594.333333333336</c:v>
                </c:pt>
                <c:pt idx="1166">
                  <c:v>42595.333333333336</c:v>
                </c:pt>
                <c:pt idx="1167">
                  <c:v>42596.333333333336</c:v>
                </c:pt>
                <c:pt idx="1168">
                  <c:v>42597.333333333336</c:v>
                </c:pt>
                <c:pt idx="1169">
                  <c:v>42598.333333333336</c:v>
                </c:pt>
                <c:pt idx="1170">
                  <c:v>42599.333333333336</c:v>
                </c:pt>
                <c:pt idx="1171">
                  <c:v>42600.333333333336</c:v>
                </c:pt>
                <c:pt idx="1172">
                  <c:v>42601.333333333336</c:v>
                </c:pt>
                <c:pt idx="1173">
                  <c:v>42602.333333333336</c:v>
                </c:pt>
                <c:pt idx="1174">
                  <c:v>42603.333333333336</c:v>
                </c:pt>
                <c:pt idx="1175">
                  <c:v>42604.333333333336</c:v>
                </c:pt>
                <c:pt idx="1176">
                  <c:v>42605.333333333336</c:v>
                </c:pt>
                <c:pt idx="1177">
                  <c:v>42606.333333333336</c:v>
                </c:pt>
                <c:pt idx="1178">
                  <c:v>42607.333333333336</c:v>
                </c:pt>
                <c:pt idx="1179">
                  <c:v>42608.333333333336</c:v>
                </c:pt>
                <c:pt idx="1180">
                  <c:v>42609.333333333336</c:v>
                </c:pt>
                <c:pt idx="1181">
                  <c:v>42610.333333333336</c:v>
                </c:pt>
                <c:pt idx="1182">
                  <c:v>42611.333333333336</c:v>
                </c:pt>
                <c:pt idx="1183">
                  <c:v>42612.333333333336</c:v>
                </c:pt>
                <c:pt idx="1184">
                  <c:v>42613.333333333336</c:v>
                </c:pt>
                <c:pt idx="1185">
                  <c:v>42614.333333333336</c:v>
                </c:pt>
                <c:pt idx="1186">
                  <c:v>42615.333333333336</c:v>
                </c:pt>
                <c:pt idx="1187">
                  <c:v>42616.333333333336</c:v>
                </c:pt>
                <c:pt idx="1188">
                  <c:v>42617.333333333336</c:v>
                </c:pt>
                <c:pt idx="1189">
                  <c:v>42618.333333333336</c:v>
                </c:pt>
                <c:pt idx="1190">
                  <c:v>42619.333333333336</c:v>
                </c:pt>
                <c:pt idx="1191">
                  <c:v>42620.333333333336</c:v>
                </c:pt>
                <c:pt idx="1192">
                  <c:v>42621.333333333336</c:v>
                </c:pt>
                <c:pt idx="1193">
                  <c:v>42622.333333333336</c:v>
                </c:pt>
                <c:pt idx="1194">
                  <c:v>42623.333333333336</c:v>
                </c:pt>
                <c:pt idx="1195">
                  <c:v>42624.333333333336</c:v>
                </c:pt>
                <c:pt idx="1196">
                  <c:v>42625.333333333336</c:v>
                </c:pt>
                <c:pt idx="1197">
                  <c:v>42626.333333333336</c:v>
                </c:pt>
                <c:pt idx="1198">
                  <c:v>42627.333333333336</c:v>
                </c:pt>
                <c:pt idx="1199">
                  <c:v>42628.333333333336</c:v>
                </c:pt>
                <c:pt idx="1200">
                  <c:v>42629.333333333336</c:v>
                </c:pt>
                <c:pt idx="1201">
                  <c:v>42630.333333333336</c:v>
                </c:pt>
                <c:pt idx="1202">
                  <c:v>42631.333333333336</c:v>
                </c:pt>
                <c:pt idx="1203">
                  <c:v>42632.333333333336</c:v>
                </c:pt>
                <c:pt idx="1204">
                  <c:v>42633.333333333336</c:v>
                </c:pt>
                <c:pt idx="1205">
                  <c:v>42634.333333333336</c:v>
                </c:pt>
                <c:pt idx="1206">
                  <c:v>42635.333333333336</c:v>
                </c:pt>
                <c:pt idx="1207">
                  <c:v>42636.333333333336</c:v>
                </c:pt>
                <c:pt idx="1208">
                  <c:v>42637.333333333336</c:v>
                </c:pt>
                <c:pt idx="1209">
                  <c:v>42638.333333333336</c:v>
                </c:pt>
                <c:pt idx="1210">
                  <c:v>42639.333333333336</c:v>
                </c:pt>
                <c:pt idx="1211">
                  <c:v>42640.333333333336</c:v>
                </c:pt>
                <c:pt idx="1212">
                  <c:v>42641.333333333336</c:v>
                </c:pt>
                <c:pt idx="1213">
                  <c:v>42642.333333333336</c:v>
                </c:pt>
                <c:pt idx="1214">
                  <c:v>42643.333333333336</c:v>
                </c:pt>
                <c:pt idx="1215">
                  <c:v>42644.333333333336</c:v>
                </c:pt>
                <c:pt idx="1216">
                  <c:v>42645.333333333336</c:v>
                </c:pt>
                <c:pt idx="1217">
                  <c:v>42646.333333333336</c:v>
                </c:pt>
                <c:pt idx="1218">
                  <c:v>42647.333333333336</c:v>
                </c:pt>
                <c:pt idx="1219">
                  <c:v>42648.333333333336</c:v>
                </c:pt>
                <c:pt idx="1220">
                  <c:v>42649.333333333336</c:v>
                </c:pt>
                <c:pt idx="1221">
                  <c:v>42650.333333333336</c:v>
                </c:pt>
                <c:pt idx="1222">
                  <c:v>42651.333333333336</c:v>
                </c:pt>
                <c:pt idx="1223">
                  <c:v>42652.333333333336</c:v>
                </c:pt>
                <c:pt idx="1224">
                  <c:v>42653.333333333336</c:v>
                </c:pt>
                <c:pt idx="1225">
                  <c:v>42654.333333333336</c:v>
                </c:pt>
                <c:pt idx="1226">
                  <c:v>42655.333333333336</c:v>
                </c:pt>
                <c:pt idx="1227">
                  <c:v>42656.333333333336</c:v>
                </c:pt>
                <c:pt idx="1228">
                  <c:v>42657.333333333336</c:v>
                </c:pt>
                <c:pt idx="1229">
                  <c:v>42658.333333333336</c:v>
                </c:pt>
                <c:pt idx="1230">
                  <c:v>42659.333333333336</c:v>
                </c:pt>
                <c:pt idx="1231">
                  <c:v>42660.333333333336</c:v>
                </c:pt>
                <c:pt idx="1232">
                  <c:v>42661.333333333336</c:v>
                </c:pt>
                <c:pt idx="1233">
                  <c:v>42662.333333333336</c:v>
                </c:pt>
                <c:pt idx="1234">
                  <c:v>42663.333333333336</c:v>
                </c:pt>
                <c:pt idx="1235">
                  <c:v>42664.333333333336</c:v>
                </c:pt>
                <c:pt idx="1236">
                  <c:v>42665.333333333336</c:v>
                </c:pt>
                <c:pt idx="1237">
                  <c:v>42666.333333333336</c:v>
                </c:pt>
                <c:pt idx="1238">
                  <c:v>42667.333333333336</c:v>
                </c:pt>
                <c:pt idx="1239">
                  <c:v>42668.333333333336</c:v>
                </c:pt>
                <c:pt idx="1240">
                  <c:v>42669.333333333336</c:v>
                </c:pt>
                <c:pt idx="1241">
                  <c:v>42670.333333333336</c:v>
                </c:pt>
                <c:pt idx="1242">
                  <c:v>42671.333333333336</c:v>
                </c:pt>
                <c:pt idx="1243">
                  <c:v>42672.333333333336</c:v>
                </c:pt>
                <c:pt idx="1244">
                  <c:v>42673.333333333336</c:v>
                </c:pt>
                <c:pt idx="1245">
                  <c:v>42674.333333333336</c:v>
                </c:pt>
                <c:pt idx="1246">
                  <c:v>42675.333333333336</c:v>
                </c:pt>
                <c:pt idx="1247">
                  <c:v>42676.333333333336</c:v>
                </c:pt>
                <c:pt idx="1248">
                  <c:v>42677.333333333336</c:v>
                </c:pt>
                <c:pt idx="1249">
                  <c:v>42678.333333333336</c:v>
                </c:pt>
                <c:pt idx="1250">
                  <c:v>42679.333333333336</c:v>
                </c:pt>
                <c:pt idx="1251">
                  <c:v>42680.333333333336</c:v>
                </c:pt>
                <c:pt idx="1252">
                  <c:v>42681.333333333336</c:v>
                </c:pt>
                <c:pt idx="1253">
                  <c:v>42682.333333333336</c:v>
                </c:pt>
                <c:pt idx="1254">
                  <c:v>42683.333333333336</c:v>
                </c:pt>
                <c:pt idx="1255">
                  <c:v>42684.333333333336</c:v>
                </c:pt>
                <c:pt idx="1256">
                  <c:v>42685.333333333336</c:v>
                </c:pt>
                <c:pt idx="1257">
                  <c:v>42686.333333333336</c:v>
                </c:pt>
                <c:pt idx="1258">
                  <c:v>42687.333333333336</c:v>
                </c:pt>
                <c:pt idx="1259">
                  <c:v>42688.333333333336</c:v>
                </c:pt>
                <c:pt idx="1260">
                  <c:v>42689.333333333336</c:v>
                </c:pt>
                <c:pt idx="1261">
                  <c:v>42690.333333333336</c:v>
                </c:pt>
                <c:pt idx="1262">
                  <c:v>42691.333333333336</c:v>
                </c:pt>
                <c:pt idx="1263">
                  <c:v>42692.333333333336</c:v>
                </c:pt>
                <c:pt idx="1264">
                  <c:v>42693.333333333336</c:v>
                </c:pt>
                <c:pt idx="1265">
                  <c:v>42694.333333333336</c:v>
                </c:pt>
                <c:pt idx="1266">
                  <c:v>42695.333333333336</c:v>
                </c:pt>
                <c:pt idx="1267">
                  <c:v>42696.333333333336</c:v>
                </c:pt>
                <c:pt idx="1268">
                  <c:v>42697.333333333336</c:v>
                </c:pt>
                <c:pt idx="1269">
                  <c:v>42698.333333333336</c:v>
                </c:pt>
                <c:pt idx="1270">
                  <c:v>42699.333333333336</c:v>
                </c:pt>
                <c:pt idx="1271">
                  <c:v>42700.333333333336</c:v>
                </c:pt>
                <c:pt idx="1272">
                  <c:v>42701.333333333336</c:v>
                </c:pt>
                <c:pt idx="1273">
                  <c:v>42702.333333333336</c:v>
                </c:pt>
                <c:pt idx="1274">
                  <c:v>42703.333333333336</c:v>
                </c:pt>
                <c:pt idx="1275">
                  <c:v>42704.333333333336</c:v>
                </c:pt>
                <c:pt idx="1276">
                  <c:v>42705.333333333336</c:v>
                </c:pt>
                <c:pt idx="1277">
                  <c:v>42706.333333333336</c:v>
                </c:pt>
                <c:pt idx="1278">
                  <c:v>42707.333333333336</c:v>
                </c:pt>
                <c:pt idx="1279">
                  <c:v>42708.333333333336</c:v>
                </c:pt>
                <c:pt idx="1280">
                  <c:v>42709.333333333336</c:v>
                </c:pt>
                <c:pt idx="1281">
                  <c:v>42710.333333333336</c:v>
                </c:pt>
                <c:pt idx="1282">
                  <c:v>42711.333333333336</c:v>
                </c:pt>
                <c:pt idx="1283">
                  <c:v>42712.333333333336</c:v>
                </c:pt>
                <c:pt idx="1284">
                  <c:v>42713.333333333336</c:v>
                </c:pt>
                <c:pt idx="1285">
                  <c:v>42714.333333333336</c:v>
                </c:pt>
                <c:pt idx="1286">
                  <c:v>42715.333333333336</c:v>
                </c:pt>
                <c:pt idx="1287">
                  <c:v>42716.333333333336</c:v>
                </c:pt>
                <c:pt idx="1288">
                  <c:v>42717.333333333336</c:v>
                </c:pt>
                <c:pt idx="1289">
                  <c:v>42718.333333333336</c:v>
                </c:pt>
                <c:pt idx="1290">
                  <c:v>42719.333333333336</c:v>
                </c:pt>
                <c:pt idx="1291">
                  <c:v>42720.333333333336</c:v>
                </c:pt>
                <c:pt idx="1292">
                  <c:v>42721.333333333336</c:v>
                </c:pt>
                <c:pt idx="1293">
                  <c:v>42722.333333333336</c:v>
                </c:pt>
                <c:pt idx="1294">
                  <c:v>42723.333333333336</c:v>
                </c:pt>
                <c:pt idx="1295">
                  <c:v>42724.333333333336</c:v>
                </c:pt>
                <c:pt idx="1296">
                  <c:v>42725.333333333336</c:v>
                </c:pt>
                <c:pt idx="1297">
                  <c:v>42726.333333333336</c:v>
                </c:pt>
                <c:pt idx="1298">
                  <c:v>42727.333333333336</c:v>
                </c:pt>
                <c:pt idx="1299">
                  <c:v>42728.333333333336</c:v>
                </c:pt>
                <c:pt idx="1300">
                  <c:v>42729.333333333336</c:v>
                </c:pt>
                <c:pt idx="1301">
                  <c:v>42730.333333333336</c:v>
                </c:pt>
                <c:pt idx="1302">
                  <c:v>42731.333333333336</c:v>
                </c:pt>
                <c:pt idx="1303">
                  <c:v>42732.333333333336</c:v>
                </c:pt>
                <c:pt idx="1304">
                  <c:v>42733.333333333336</c:v>
                </c:pt>
                <c:pt idx="1305">
                  <c:v>42734.333333333336</c:v>
                </c:pt>
                <c:pt idx="1306">
                  <c:v>42735.333333333336</c:v>
                </c:pt>
                <c:pt idx="1307">
                  <c:v>42736.333333333336</c:v>
                </c:pt>
                <c:pt idx="1308">
                  <c:v>42737.333333333336</c:v>
                </c:pt>
                <c:pt idx="1309">
                  <c:v>42738.333333333336</c:v>
                </c:pt>
                <c:pt idx="1310">
                  <c:v>42739.333333333336</c:v>
                </c:pt>
                <c:pt idx="1311">
                  <c:v>42740.333333333336</c:v>
                </c:pt>
                <c:pt idx="1312">
                  <c:v>42741.333333333336</c:v>
                </c:pt>
                <c:pt idx="1313">
                  <c:v>42742.333333333336</c:v>
                </c:pt>
                <c:pt idx="1314">
                  <c:v>42743.333333333336</c:v>
                </c:pt>
                <c:pt idx="1315">
                  <c:v>42744.333333333336</c:v>
                </c:pt>
                <c:pt idx="1316">
                  <c:v>42745.333333333336</c:v>
                </c:pt>
                <c:pt idx="1317">
                  <c:v>42746.333333333336</c:v>
                </c:pt>
                <c:pt idx="1318">
                  <c:v>42747.333333333336</c:v>
                </c:pt>
                <c:pt idx="1319">
                  <c:v>42748.333333333336</c:v>
                </c:pt>
                <c:pt idx="1320">
                  <c:v>42749.333333333336</c:v>
                </c:pt>
                <c:pt idx="1321">
                  <c:v>42750.333333333336</c:v>
                </c:pt>
                <c:pt idx="1322">
                  <c:v>42751.333333333336</c:v>
                </c:pt>
                <c:pt idx="1323">
                  <c:v>42752.333333333336</c:v>
                </c:pt>
                <c:pt idx="1324">
                  <c:v>42753.333333333336</c:v>
                </c:pt>
                <c:pt idx="1325">
                  <c:v>42754.333333333336</c:v>
                </c:pt>
                <c:pt idx="1326">
                  <c:v>42755.333333333336</c:v>
                </c:pt>
                <c:pt idx="1327">
                  <c:v>42756.333333333336</c:v>
                </c:pt>
                <c:pt idx="1328">
                  <c:v>42757.333333333336</c:v>
                </c:pt>
                <c:pt idx="1329">
                  <c:v>42758.333333333336</c:v>
                </c:pt>
                <c:pt idx="1330">
                  <c:v>42759.333333333336</c:v>
                </c:pt>
                <c:pt idx="1331">
                  <c:v>42760.333333333336</c:v>
                </c:pt>
                <c:pt idx="1332">
                  <c:v>42761.333333333336</c:v>
                </c:pt>
                <c:pt idx="1333">
                  <c:v>42762.333333333336</c:v>
                </c:pt>
                <c:pt idx="1334">
                  <c:v>42763.333333333336</c:v>
                </c:pt>
                <c:pt idx="1335">
                  <c:v>42764.333333333336</c:v>
                </c:pt>
                <c:pt idx="1336">
                  <c:v>42765.333333333336</c:v>
                </c:pt>
                <c:pt idx="1337">
                  <c:v>42766.333333333336</c:v>
                </c:pt>
                <c:pt idx="1338">
                  <c:v>42767.333333333336</c:v>
                </c:pt>
                <c:pt idx="1339">
                  <c:v>42768.333333333336</c:v>
                </c:pt>
                <c:pt idx="1340">
                  <c:v>42769.333333333336</c:v>
                </c:pt>
                <c:pt idx="1341">
                  <c:v>42770.333333333336</c:v>
                </c:pt>
                <c:pt idx="1342">
                  <c:v>42771.333333333336</c:v>
                </c:pt>
                <c:pt idx="1343">
                  <c:v>42772.333333333336</c:v>
                </c:pt>
                <c:pt idx="1344">
                  <c:v>42773.333333333336</c:v>
                </c:pt>
                <c:pt idx="1345">
                  <c:v>42774.333333333336</c:v>
                </c:pt>
                <c:pt idx="1346">
                  <c:v>42775.333333333336</c:v>
                </c:pt>
                <c:pt idx="1347">
                  <c:v>42776.333333333336</c:v>
                </c:pt>
                <c:pt idx="1348">
                  <c:v>42777.333333333336</c:v>
                </c:pt>
                <c:pt idx="1349">
                  <c:v>42778.333333333336</c:v>
                </c:pt>
                <c:pt idx="1350">
                  <c:v>42779.333333333336</c:v>
                </c:pt>
                <c:pt idx="1351">
                  <c:v>42780.333333333336</c:v>
                </c:pt>
                <c:pt idx="1352">
                  <c:v>42781.333333333336</c:v>
                </c:pt>
                <c:pt idx="1353">
                  <c:v>42782.333333333336</c:v>
                </c:pt>
                <c:pt idx="1354">
                  <c:v>42783.333333333336</c:v>
                </c:pt>
                <c:pt idx="1355">
                  <c:v>42784.333333333336</c:v>
                </c:pt>
                <c:pt idx="1356">
                  <c:v>42785.333333333336</c:v>
                </c:pt>
                <c:pt idx="1357">
                  <c:v>42786.333333333336</c:v>
                </c:pt>
                <c:pt idx="1358">
                  <c:v>42787.333333333336</c:v>
                </c:pt>
                <c:pt idx="1359">
                  <c:v>42788.333333333336</c:v>
                </c:pt>
                <c:pt idx="1360">
                  <c:v>42789.333333333336</c:v>
                </c:pt>
                <c:pt idx="1361">
                  <c:v>42790.333333333336</c:v>
                </c:pt>
                <c:pt idx="1362">
                  <c:v>42791.333333333336</c:v>
                </c:pt>
                <c:pt idx="1363">
                  <c:v>42792.333333333336</c:v>
                </c:pt>
                <c:pt idx="1364">
                  <c:v>42793.333333333336</c:v>
                </c:pt>
                <c:pt idx="1365">
                  <c:v>42794.333333333336</c:v>
                </c:pt>
                <c:pt idx="1366">
                  <c:v>42795.333333333336</c:v>
                </c:pt>
                <c:pt idx="1367">
                  <c:v>42796.333333333336</c:v>
                </c:pt>
              </c:numCache>
            </c:numRef>
          </c:cat>
          <c:val>
            <c:numRef>
              <c:f>Sheet1!$B$6:$B$1373</c:f>
              <c:numCache>
                <c:formatCode>General</c:formatCode>
                <c:ptCount val="13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3</c:v>
                </c:pt>
                <c:pt idx="458">
                  <c:v>2</c:v>
                </c:pt>
                <c:pt idx="459">
                  <c:v>0</c:v>
                </c:pt>
                <c:pt idx="460">
                  <c:v>0</c:v>
                </c:pt>
                <c:pt idx="461">
                  <c:v>2</c:v>
                </c:pt>
                <c:pt idx="462">
                  <c:v>2</c:v>
                </c:pt>
                <c:pt idx="463">
                  <c:v>2</c:v>
                </c:pt>
                <c:pt idx="464">
                  <c:v>2</c:v>
                </c:pt>
                <c:pt idx="465">
                  <c:v>2</c:v>
                </c:pt>
                <c:pt idx="466">
                  <c:v>0</c:v>
                </c:pt>
                <c:pt idx="467">
                  <c:v>0</c:v>
                </c:pt>
                <c:pt idx="468">
                  <c:v>2</c:v>
                </c:pt>
                <c:pt idx="469">
                  <c:v>2</c:v>
                </c:pt>
                <c:pt idx="470">
                  <c:v>2</c:v>
                </c:pt>
                <c:pt idx="471">
                  <c:v>2</c:v>
                </c:pt>
                <c:pt idx="472">
                  <c:v>2</c:v>
                </c:pt>
                <c:pt idx="473">
                  <c:v>0</c:v>
                </c:pt>
                <c:pt idx="474">
                  <c:v>0</c:v>
                </c:pt>
                <c:pt idx="475">
                  <c:v>2</c:v>
                </c:pt>
                <c:pt idx="476">
                  <c:v>2</c:v>
                </c:pt>
                <c:pt idx="477">
                  <c:v>2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2</c:v>
                </c:pt>
                <c:pt idx="488">
                  <c:v>1</c:v>
                </c:pt>
                <c:pt idx="489">
                  <c:v>3</c:v>
                </c:pt>
                <c:pt idx="490">
                  <c:v>3</c:v>
                </c:pt>
                <c:pt idx="491">
                  <c:v>3</c:v>
                </c:pt>
                <c:pt idx="492">
                  <c:v>3</c:v>
                </c:pt>
                <c:pt idx="493">
                  <c:v>3</c:v>
                </c:pt>
                <c:pt idx="494">
                  <c:v>2</c:v>
                </c:pt>
                <c:pt idx="495">
                  <c:v>2</c:v>
                </c:pt>
                <c:pt idx="496">
                  <c:v>3</c:v>
                </c:pt>
                <c:pt idx="497">
                  <c:v>3</c:v>
                </c:pt>
                <c:pt idx="498">
                  <c:v>3</c:v>
                </c:pt>
                <c:pt idx="499">
                  <c:v>3</c:v>
                </c:pt>
                <c:pt idx="500">
                  <c:v>3</c:v>
                </c:pt>
                <c:pt idx="501">
                  <c:v>2</c:v>
                </c:pt>
                <c:pt idx="502">
                  <c:v>2</c:v>
                </c:pt>
                <c:pt idx="503">
                  <c:v>3</c:v>
                </c:pt>
                <c:pt idx="504">
                  <c:v>3</c:v>
                </c:pt>
                <c:pt idx="505">
                  <c:v>3</c:v>
                </c:pt>
                <c:pt idx="506">
                  <c:v>3</c:v>
                </c:pt>
                <c:pt idx="507">
                  <c:v>3</c:v>
                </c:pt>
                <c:pt idx="508">
                  <c:v>2</c:v>
                </c:pt>
                <c:pt idx="509">
                  <c:v>2</c:v>
                </c:pt>
                <c:pt idx="510">
                  <c:v>3</c:v>
                </c:pt>
                <c:pt idx="511">
                  <c:v>3</c:v>
                </c:pt>
                <c:pt idx="512">
                  <c:v>3</c:v>
                </c:pt>
                <c:pt idx="513">
                  <c:v>3</c:v>
                </c:pt>
                <c:pt idx="514">
                  <c:v>3</c:v>
                </c:pt>
                <c:pt idx="515">
                  <c:v>1</c:v>
                </c:pt>
                <c:pt idx="516">
                  <c:v>1</c:v>
                </c:pt>
                <c:pt idx="517">
                  <c:v>2</c:v>
                </c:pt>
                <c:pt idx="518">
                  <c:v>2</c:v>
                </c:pt>
                <c:pt idx="519">
                  <c:v>2</c:v>
                </c:pt>
                <c:pt idx="520">
                  <c:v>2</c:v>
                </c:pt>
                <c:pt idx="521">
                  <c:v>1</c:v>
                </c:pt>
                <c:pt idx="522">
                  <c:v>0</c:v>
                </c:pt>
                <c:pt idx="523">
                  <c:v>0</c:v>
                </c:pt>
                <c:pt idx="524">
                  <c:v>1</c:v>
                </c:pt>
                <c:pt idx="525">
                  <c:v>0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0</c:v>
                </c:pt>
                <c:pt idx="530">
                  <c:v>0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0</c:v>
                </c:pt>
                <c:pt idx="537">
                  <c:v>0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0</c:v>
                </c:pt>
                <c:pt idx="551">
                  <c:v>0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0</c:v>
                </c:pt>
                <c:pt idx="558">
                  <c:v>0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2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2</c:v>
                </c:pt>
                <c:pt idx="596">
                  <c:v>2</c:v>
                </c:pt>
                <c:pt idx="597">
                  <c:v>2</c:v>
                </c:pt>
                <c:pt idx="598">
                  <c:v>2</c:v>
                </c:pt>
                <c:pt idx="599">
                  <c:v>1</c:v>
                </c:pt>
                <c:pt idx="600">
                  <c:v>1</c:v>
                </c:pt>
                <c:pt idx="601">
                  <c:v>2</c:v>
                </c:pt>
                <c:pt idx="602">
                  <c:v>2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2</c:v>
                </c:pt>
                <c:pt idx="623">
                  <c:v>2</c:v>
                </c:pt>
                <c:pt idx="624">
                  <c:v>3</c:v>
                </c:pt>
                <c:pt idx="625">
                  <c:v>3</c:v>
                </c:pt>
                <c:pt idx="626">
                  <c:v>5</c:v>
                </c:pt>
                <c:pt idx="627">
                  <c:v>3</c:v>
                </c:pt>
                <c:pt idx="628">
                  <c:v>3</c:v>
                </c:pt>
                <c:pt idx="629">
                  <c:v>3</c:v>
                </c:pt>
                <c:pt idx="630">
                  <c:v>2</c:v>
                </c:pt>
                <c:pt idx="631">
                  <c:v>3</c:v>
                </c:pt>
                <c:pt idx="632">
                  <c:v>3</c:v>
                </c:pt>
                <c:pt idx="633">
                  <c:v>3</c:v>
                </c:pt>
                <c:pt idx="634">
                  <c:v>3</c:v>
                </c:pt>
                <c:pt idx="635">
                  <c:v>3</c:v>
                </c:pt>
                <c:pt idx="636">
                  <c:v>3</c:v>
                </c:pt>
                <c:pt idx="637">
                  <c:v>3</c:v>
                </c:pt>
                <c:pt idx="638">
                  <c:v>3</c:v>
                </c:pt>
                <c:pt idx="639">
                  <c:v>12</c:v>
                </c:pt>
                <c:pt idx="640">
                  <c:v>11</c:v>
                </c:pt>
                <c:pt idx="641">
                  <c:v>11</c:v>
                </c:pt>
                <c:pt idx="642">
                  <c:v>11</c:v>
                </c:pt>
                <c:pt idx="643">
                  <c:v>12</c:v>
                </c:pt>
                <c:pt idx="644">
                  <c:v>12</c:v>
                </c:pt>
                <c:pt idx="645">
                  <c:v>12</c:v>
                </c:pt>
                <c:pt idx="646">
                  <c:v>12</c:v>
                </c:pt>
                <c:pt idx="647">
                  <c:v>15</c:v>
                </c:pt>
                <c:pt idx="648">
                  <c:v>12</c:v>
                </c:pt>
                <c:pt idx="649">
                  <c:v>12</c:v>
                </c:pt>
                <c:pt idx="650">
                  <c:v>16</c:v>
                </c:pt>
                <c:pt idx="651">
                  <c:v>12</c:v>
                </c:pt>
                <c:pt idx="652">
                  <c:v>12</c:v>
                </c:pt>
                <c:pt idx="653">
                  <c:v>14</c:v>
                </c:pt>
                <c:pt idx="654">
                  <c:v>12</c:v>
                </c:pt>
                <c:pt idx="655">
                  <c:v>11</c:v>
                </c:pt>
                <c:pt idx="656">
                  <c:v>11</c:v>
                </c:pt>
                <c:pt idx="657">
                  <c:v>12</c:v>
                </c:pt>
                <c:pt idx="658">
                  <c:v>14</c:v>
                </c:pt>
                <c:pt idx="659">
                  <c:v>16</c:v>
                </c:pt>
                <c:pt idx="660">
                  <c:v>16</c:v>
                </c:pt>
                <c:pt idx="661">
                  <c:v>15</c:v>
                </c:pt>
                <c:pt idx="662">
                  <c:v>13</c:v>
                </c:pt>
                <c:pt idx="663">
                  <c:v>13</c:v>
                </c:pt>
                <c:pt idx="664">
                  <c:v>16</c:v>
                </c:pt>
                <c:pt idx="665">
                  <c:v>17</c:v>
                </c:pt>
                <c:pt idx="666">
                  <c:v>18</c:v>
                </c:pt>
                <c:pt idx="667">
                  <c:v>21</c:v>
                </c:pt>
                <c:pt idx="668">
                  <c:v>21</c:v>
                </c:pt>
                <c:pt idx="669">
                  <c:v>13</c:v>
                </c:pt>
                <c:pt idx="670">
                  <c:v>13</c:v>
                </c:pt>
                <c:pt idx="671">
                  <c:v>20</c:v>
                </c:pt>
                <c:pt idx="672">
                  <c:v>21</c:v>
                </c:pt>
                <c:pt idx="673">
                  <c:v>23</c:v>
                </c:pt>
                <c:pt idx="674">
                  <c:v>23</c:v>
                </c:pt>
                <c:pt idx="675">
                  <c:v>22</c:v>
                </c:pt>
                <c:pt idx="676">
                  <c:v>14</c:v>
                </c:pt>
                <c:pt idx="677">
                  <c:v>14</c:v>
                </c:pt>
                <c:pt idx="678">
                  <c:v>23</c:v>
                </c:pt>
                <c:pt idx="679">
                  <c:v>24</c:v>
                </c:pt>
                <c:pt idx="680">
                  <c:v>24</c:v>
                </c:pt>
                <c:pt idx="681">
                  <c:v>25</c:v>
                </c:pt>
                <c:pt idx="682">
                  <c:v>25</c:v>
                </c:pt>
                <c:pt idx="683">
                  <c:v>15</c:v>
                </c:pt>
                <c:pt idx="684">
                  <c:v>15</c:v>
                </c:pt>
                <c:pt idx="685">
                  <c:v>27</c:v>
                </c:pt>
                <c:pt idx="686">
                  <c:v>27</c:v>
                </c:pt>
                <c:pt idx="687">
                  <c:v>28</c:v>
                </c:pt>
                <c:pt idx="688">
                  <c:v>30</c:v>
                </c:pt>
                <c:pt idx="689">
                  <c:v>30</c:v>
                </c:pt>
                <c:pt idx="690">
                  <c:v>14</c:v>
                </c:pt>
                <c:pt idx="691">
                  <c:v>14</c:v>
                </c:pt>
                <c:pt idx="692">
                  <c:v>30</c:v>
                </c:pt>
                <c:pt idx="693">
                  <c:v>30</c:v>
                </c:pt>
                <c:pt idx="694">
                  <c:v>29</c:v>
                </c:pt>
                <c:pt idx="695">
                  <c:v>28</c:v>
                </c:pt>
                <c:pt idx="696">
                  <c:v>33</c:v>
                </c:pt>
                <c:pt idx="697">
                  <c:v>14</c:v>
                </c:pt>
                <c:pt idx="698">
                  <c:v>14</c:v>
                </c:pt>
                <c:pt idx="699">
                  <c:v>32</c:v>
                </c:pt>
                <c:pt idx="700">
                  <c:v>17</c:v>
                </c:pt>
                <c:pt idx="701">
                  <c:v>17</c:v>
                </c:pt>
                <c:pt idx="702">
                  <c:v>17</c:v>
                </c:pt>
                <c:pt idx="703">
                  <c:v>33</c:v>
                </c:pt>
                <c:pt idx="704">
                  <c:v>13</c:v>
                </c:pt>
                <c:pt idx="705">
                  <c:v>13</c:v>
                </c:pt>
                <c:pt idx="706">
                  <c:v>33</c:v>
                </c:pt>
                <c:pt idx="707">
                  <c:v>33</c:v>
                </c:pt>
                <c:pt idx="708">
                  <c:v>35</c:v>
                </c:pt>
                <c:pt idx="709">
                  <c:v>33</c:v>
                </c:pt>
                <c:pt idx="710">
                  <c:v>34</c:v>
                </c:pt>
                <c:pt idx="711">
                  <c:v>12</c:v>
                </c:pt>
                <c:pt idx="712">
                  <c:v>12</c:v>
                </c:pt>
                <c:pt idx="713">
                  <c:v>33</c:v>
                </c:pt>
                <c:pt idx="714">
                  <c:v>34</c:v>
                </c:pt>
                <c:pt idx="715">
                  <c:v>20</c:v>
                </c:pt>
                <c:pt idx="716">
                  <c:v>31</c:v>
                </c:pt>
                <c:pt idx="717">
                  <c:v>30</c:v>
                </c:pt>
                <c:pt idx="718">
                  <c:v>13</c:v>
                </c:pt>
                <c:pt idx="719">
                  <c:v>13</c:v>
                </c:pt>
                <c:pt idx="720">
                  <c:v>13</c:v>
                </c:pt>
                <c:pt idx="721">
                  <c:v>29</c:v>
                </c:pt>
                <c:pt idx="722">
                  <c:v>30</c:v>
                </c:pt>
                <c:pt idx="723">
                  <c:v>33</c:v>
                </c:pt>
                <c:pt idx="724">
                  <c:v>33</c:v>
                </c:pt>
                <c:pt idx="725">
                  <c:v>13</c:v>
                </c:pt>
                <c:pt idx="726">
                  <c:v>13</c:v>
                </c:pt>
                <c:pt idx="727">
                  <c:v>36</c:v>
                </c:pt>
                <c:pt idx="728">
                  <c:v>37</c:v>
                </c:pt>
                <c:pt idx="729">
                  <c:v>37</c:v>
                </c:pt>
                <c:pt idx="730">
                  <c:v>39</c:v>
                </c:pt>
                <c:pt idx="731">
                  <c:v>38</c:v>
                </c:pt>
                <c:pt idx="732">
                  <c:v>16</c:v>
                </c:pt>
                <c:pt idx="733">
                  <c:v>16</c:v>
                </c:pt>
                <c:pt idx="734">
                  <c:v>22</c:v>
                </c:pt>
                <c:pt idx="735">
                  <c:v>43</c:v>
                </c:pt>
                <c:pt idx="736">
                  <c:v>21</c:v>
                </c:pt>
                <c:pt idx="737">
                  <c:v>22</c:v>
                </c:pt>
                <c:pt idx="738">
                  <c:v>44</c:v>
                </c:pt>
                <c:pt idx="739">
                  <c:v>16</c:v>
                </c:pt>
                <c:pt idx="740">
                  <c:v>16</c:v>
                </c:pt>
                <c:pt idx="741">
                  <c:v>47</c:v>
                </c:pt>
                <c:pt idx="742">
                  <c:v>45</c:v>
                </c:pt>
                <c:pt idx="743">
                  <c:v>24</c:v>
                </c:pt>
                <c:pt idx="744">
                  <c:v>27</c:v>
                </c:pt>
                <c:pt idx="745">
                  <c:v>55</c:v>
                </c:pt>
                <c:pt idx="746">
                  <c:v>17</c:v>
                </c:pt>
                <c:pt idx="747">
                  <c:v>17</c:v>
                </c:pt>
                <c:pt idx="748">
                  <c:v>55</c:v>
                </c:pt>
                <c:pt idx="749">
                  <c:v>23</c:v>
                </c:pt>
                <c:pt idx="750">
                  <c:v>53</c:v>
                </c:pt>
                <c:pt idx="751">
                  <c:v>55</c:v>
                </c:pt>
                <c:pt idx="752">
                  <c:v>55</c:v>
                </c:pt>
                <c:pt idx="753">
                  <c:v>17</c:v>
                </c:pt>
                <c:pt idx="754">
                  <c:v>17</c:v>
                </c:pt>
                <c:pt idx="755">
                  <c:v>53</c:v>
                </c:pt>
                <c:pt idx="756">
                  <c:v>53</c:v>
                </c:pt>
                <c:pt idx="757">
                  <c:v>21</c:v>
                </c:pt>
                <c:pt idx="758">
                  <c:v>45</c:v>
                </c:pt>
                <c:pt idx="759">
                  <c:v>15</c:v>
                </c:pt>
                <c:pt idx="760">
                  <c:v>15</c:v>
                </c:pt>
                <c:pt idx="761">
                  <c:v>15</c:v>
                </c:pt>
                <c:pt idx="762">
                  <c:v>21</c:v>
                </c:pt>
                <c:pt idx="763">
                  <c:v>45</c:v>
                </c:pt>
                <c:pt idx="764">
                  <c:v>47</c:v>
                </c:pt>
                <c:pt idx="765">
                  <c:v>46</c:v>
                </c:pt>
                <c:pt idx="766">
                  <c:v>47</c:v>
                </c:pt>
                <c:pt idx="767">
                  <c:v>15</c:v>
                </c:pt>
                <c:pt idx="768">
                  <c:v>15</c:v>
                </c:pt>
                <c:pt idx="769">
                  <c:v>22</c:v>
                </c:pt>
                <c:pt idx="770">
                  <c:v>50</c:v>
                </c:pt>
                <c:pt idx="771">
                  <c:v>52</c:v>
                </c:pt>
                <c:pt idx="772">
                  <c:v>52</c:v>
                </c:pt>
                <c:pt idx="773">
                  <c:v>53</c:v>
                </c:pt>
                <c:pt idx="774">
                  <c:v>15</c:v>
                </c:pt>
                <c:pt idx="775">
                  <c:v>15</c:v>
                </c:pt>
                <c:pt idx="776">
                  <c:v>28</c:v>
                </c:pt>
                <c:pt idx="777">
                  <c:v>54</c:v>
                </c:pt>
                <c:pt idx="778">
                  <c:v>54</c:v>
                </c:pt>
                <c:pt idx="779">
                  <c:v>24</c:v>
                </c:pt>
                <c:pt idx="780">
                  <c:v>52</c:v>
                </c:pt>
                <c:pt idx="781">
                  <c:v>14</c:v>
                </c:pt>
                <c:pt idx="782">
                  <c:v>14</c:v>
                </c:pt>
                <c:pt idx="783">
                  <c:v>50</c:v>
                </c:pt>
                <c:pt idx="784">
                  <c:v>53</c:v>
                </c:pt>
                <c:pt idx="785">
                  <c:v>60</c:v>
                </c:pt>
                <c:pt idx="786">
                  <c:v>28</c:v>
                </c:pt>
                <c:pt idx="787">
                  <c:v>58</c:v>
                </c:pt>
                <c:pt idx="788">
                  <c:v>17</c:v>
                </c:pt>
                <c:pt idx="789">
                  <c:v>17</c:v>
                </c:pt>
                <c:pt idx="790">
                  <c:v>57</c:v>
                </c:pt>
                <c:pt idx="791">
                  <c:v>25</c:v>
                </c:pt>
                <c:pt idx="792">
                  <c:v>27</c:v>
                </c:pt>
                <c:pt idx="793">
                  <c:v>50</c:v>
                </c:pt>
                <c:pt idx="794">
                  <c:v>48</c:v>
                </c:pt>
                <c:pt idx="795">
                  <c:v>18</c:v>
                </c:pt>
                <c:pt idx="796">
                  <c:v>18</c:v>
                </c:pt>
                <c:pt idx="797">
                  <c:v>49</c:v>
                </c:pt>
                <c:pt idx="798">
                  <c:v>48</c:v>
                </c:pt>
                <c:pt idx="799">
                  <c:v>23</c:v>
                </c:pt>
                <c:pt idx="800">
                  <c:v>25</c:v>
                </c:pt>
                <c:pt idx="801">
                  <c:v>48</c:v>
                </c:pt>
                <c:pt idx="802">
                  <c:v>18</c:v>
                </c:pt>
                <c:pt idx="803">
                  <c:v>18</c:v>
                </c:pt>
                <c:pt idx="804">
                  <c:v>54</c:v>
                </c:pt>
                <c:pt idx="805">
                  <c:v>29</c:v>
                </c:pt>
                <c:pt idx="806">
                  <c:v>54</c:v>
                </c:pt>
                <c:pt idx="807">
                  <c:v>31</c:v>
                </c:pt>
                <c:pt idx="808">
                  <c:v>63</c:v>
                </c:pt>
                <c:pt idx="809">
                  <c:v>18</c:v>
                </c:pt>
                <c:pt idx="810">
                  <c:v>18</c:v>
                </c:pt>
                <c:pt idx="811">
                  <c:v>63</c:v>
                </c:pt>
                <c:pt idx="812">
                  <c:v>61</c:v>
                </c:pt>
                <c:pt idx="813">
                  <c:v>62</c:v>
                </c:pt>
                <c:pt idx="814">
                  <c:v>63</c:v>
                </c:pt>
                <c:pt idx="815">
                  <c:v>26</c:v>
                </c:pt>
                <c:pt idx="816">
                  <c:v>16</c:v>
                </c:pt>
                <c:pt idx="817">
                  <c:v>16</c:v>
                </c:pt>
                <c:pt idx="818">
                  <c:v>59</c:v>
                </c:pt>
                <c:pt idx="819">
                  <c:v>55</c:v>
                </c:pt>
                <c:pt idx="820">
                  <c:v>56</c:v>
                </c:pt>
                <c:pt idx="821">
                  <c:v>49</c:v>
                </c:pt>
                <c:pt idx="822">
                  <c:v>25</c:v>
                </c:pt>
                <c:pt idx="823">
                  <c:v>14</c:v>
                </c:pt>
                <c:pt idx="824">
                  <c:v>14</c:v>
                </c:pt>
                <c:pt idx="825">
                  <c:v>14</c:v>
                </c:pt>
                <c:pt idx="826">
                  <c:v>52</c:v>
                </c:pt>
                <c:pt idx="827">
                  <c:v>52</c:v>
                </c:pt>
                <c:pt idx="828">
                  <c:v>52</c:v>
                </c:pt>
                <c:pt idx="829">
                  <c:v>52</c:v>
                </c:pt>
                <c:pt idx="830">
                  <c:v>14</c:v>
                </c:pt>
                <c:pt idx="831">
                  <c:v>14</c:v>
                </c:pt>
                <c:pt idx="832">
                  <c:v>52</c:v>
                </c:pt>
                <c:pt idx="833">
                  <c:v>52</c:v>
                </c:pt>
                <c:pt idx="834">
                  <c:v>48</c:v>
                </c:pt>
                <c:pt idx="835">
                  <c:v>51</c:v>
                </c:pt>
                <c:pt idx="836">
                  <c:v>47</c:v>
                </c:pt>
                <c:pt idx="837">
                  <c:v>13</c:v>
                </c:pt>
                <c:pt idx="838">
                  <c:v>13</c:v>
                </c:pt>
                <c:pt idx="839">
                  <c:v>31</c:v>
                </c:pt>
                <c:pt idx="840">
                  <c:v>52</c:v>
                </c:pt>
                <c:pt idx="841">
                  <c:v>55</c:v>
                </c:pt>
                <c:pt idx="842">
                  <c:v>59</c:v>
                </c:pt>
                <c:pt idx="843">
                  <c:v>58</c:v>
                </c:pt>
                <c:pt idx="844">
                  <c:v>13</c:v>
                </c:pt>
                <c:pt idx="845">
                  <c:v>13</c:v>
                </c:pt>
                <c:pt idx="846">
                  <c:v>60</c:v>
                </c:pt>
                <c:pt idx="847">
                  <c:v>62</c:v>
                </c:pt>
                <c:pt idx="848">
                  <c:v>32</c:v>
                </c:pt>
                <c:pt idx="849">
                  <c:v>30</c:v>
                </c:pt>
                <c:pt idx="850">
                  <c:v>60</c:v>
                </c:pt>
                <c:pt idx="851">
                  <c:v>13</c:v>
                </c:pt>
                <c:pt idx="852">
                  <c:v>13</c:v>
                </c:pt>
                <c:pt idx="853">
                  <c:v>63</c:v>
                </c:pt>
                <c:pt idx="854">
                  <c:v>62</c:v>
                </c:pt>
                <c:pt idx="855">
                  <c:v>61</c:v>
                </c:pt>
                <c:pt idx="856">
                  <c:v>62</c:v>
                </c:pt>
                <c:pt idx="857">
                  <c:v>20</c:v>
                </c:pt>
                <c:pt idx="858">
                  <c:v>13</c:v>
                </c:pt>
                <c:pt idx="859">
                  <c:v>13</c:v>
                </c:pt>
                <c:pt idx="860">
                  <c:v>20</c:v>
                </c:pt>
                <c:pt idx="861">
                  <c:v>68</c:v>
                </c:pt>
                <c:pt idx="862">
                  <c:v>66</c:v>
                </c:pt>
                <c:pt idx="863">
                  <c:v>66</c:v>
                </c:pt>
                <c:pt idx="864">
                  <c:v>19</c:v>
                </c:pt>
                <c:pt idx="865">
                  <c:v>12</c:v>
                </c:pt>
                <c:pt idx="866">
                  <c:v>12</c:v>
                </c:pt>
                <c:pt idx="867">
                  <c:v>68</c:v>
                </c:pt>
                <c:pt idx="868">
                  <c:v>68</c:v>
                </c:pt>
                <c:pt idx="869">
                  <c:v>69</c:v>
                </c:pt>
                <c:pt idx="870">
                  <c:v>65</c:v>
                </c:pt>
                <c:pt idx="871">
                  <c:v>64</c:v>
                </c:pt>
                <c:pt idx="872">
                  <c:v>14</c:v>
                </c:pt>
                <c:pt idx="873">
                  <c:v>14</c:v>
                </c:pt>
                <c:pt idx="874">
                  <c:v>70</c:v>
                </c:pt>
                <c:pt idx="875">
                  <c:v>70</c:v>
                </c:pt>
                <c:pt idx="876">
                  <c:v>72</c:v>
                </c:pt>
                <c:pt idx="877">
                  <c:v>72</c:v>
                </c:pt>
                <c:pt idx="878">
                  <c:v>74</c:v>
                </c:pt>
                <c:pt idx="879">
                  <c:v>14</c:v>
                </c:pt>
                <c:pt idx="880">
                  <c:v>14</c:v>
                </c:pt>
                <c:pt idx="881">
                  <c:v>73</c:v>
                </c:pt>
                <c:pt idx="882">
                  <c:v>74</c:v>
                </c:pt>
                <c:pt idx="883">
                  <c:v>74</c:v>
                </c:pt>
                <c:pt idx="884">
                  <c:v>76</c:v>
                </c:pt>
                <c:pt idx="885">
                  <c:v>74</c:v>
                </c:pt>
                <c:pt idx="886">
                  <c:v>16</c:v>
                </c:pt>
                <c:pt idx="887">
                  <c:v>16</c:v>
                </c:pt>
                <c:pt idx="888">
                  <c:v>74</c:v>
                </c:pt>
                <c:pt idx="889">
                  <c:v>76</c:v>
                </c:pt>
                <c:pt idx="890">
                  <c:v>16</c:v>
                </c:pt>
                <c:pt idx="891">
                  <c:v>79</c:v>
                </c:pt>
                <c:pt idx="892">
                  <c:v>81</c:v>
                </c:pt>
                <c:pt idx="893">
                  <c:v>16</c:v>
                </c:pt>
                <c:pt idx="894">
                  <c:v>16</c:v>
                </c:pt>
                <c:pt idx="895">
                  <c:v>85</c:v>
                </c:pt>
                <c:pt idx="896">
                  <c:v>87</c:v>
                </c:pt>
                <c:pt idx="897">
                  <c:v>85</c:v>
                </c:pt>
                <c:pt idx="898">
                  <c:v>85</c:v>
                </c:pt>
                <c:pt idx="899">
                  <c:v>85</c:v>
                </c:pt>
                <c:pt idx="900">
                  <c:v>18</c:v>
                </c:pt>
                <c:pt idx="901">
                  <c:v>18</c:v>
                </c:pt>
                <c:pt idx="902">
                  <c:v>87</c:v>
                </c:pt>
                <c:pt idx="903">
                  <c:v>84</c:v>
                </c:pt>
                <c:pt idx="904">
                  <c:v>85</c:v>
                </c:pt>
                <c:pt idx="905">
                  <c:v>23</c:v>
                </c:pt>
                <c:pt idx="906">
                  <c:v>23</c:v>
                </c:pt>
                <c:pt idx="907">
                  <c:v>22</c:v>
                </c:pt>
                <c:pt idx="908">
                  <c:v>22</c:v>
                </c:pt>
                <c:pt idx="909">
                  <c:v>86</c:v>
                </c:pt>
                <c:pt idx="910">
                  <c:v>85</c:v>
                </c:pt>
                <c:pt idx="911">
                  <c:v>87</c:v>
                </c:pt>
                <c:pt idx="912">
                  <c:v>86</c:v>
                </c:pt>
                <c:pt idx="913">
                  <c:v>86</c:v>
                </c:pt>
                <c:pt idx="914">
                  <c:v>19</c:v>
                </c:pt>
                <c:pt idx="915">
                  <c:v>19</c:v>
                </c:pt>
                <c:pt idx="916">
                  <c:v>40</c:v>
                </c:pt>
                <c:pt idx="917">
                  <c:v>88</c:v>
                </c:pt>
                <c:pt idx="918">
                  <c:v>89</c:v>
                </c:pt>
                <c:pt idx="919">
                  <c:v>90</c:v>
                </c:pt>
                <c:pt idx="920">
                  <c:v>88</c:v>
                </c:pt>
                <c:pt idx="921">
                  <c:v>19</c:v>
                </c:pt>
                <c:pt idx="922">
                  <c:v>19</c:v>
                </c:pt>
                <c:pt idx="923">
                  <c:v>88</c:v>
                </c:pt>
                <c:pt idx="924">
                  <c:v>89</c:v>
                </c:pt>
                <c:pt idx="925">
                  <c:v>40</c:v>
                </c:pt>
                <c:pt idx="926">
                  <c:v>86</c:v>
                </c:pt>
                <c:pt idx="927">
                  <c:v>89</c:v>
                </c:pt>
                <c:pt idx="928">
                  <c:v>20</c:v>
                </c:pt>
                <c:pt idx="929">
                  <c:v>20</c:v>
                </c:pt>
                <c:pt idx="930">
                  <c:v>90</c:v>
                </c:pt>
                <c:pt idx="931">
                  <c:v>91</c:v>
                </c:pt>
                <c:pt idx="932">
                  <c:v>89</c:v>
                </c:pt>
                <c:pt idx="933">
                  <c:v>87</c:v>
                </c:pt>
                <c:pt idx="934">
                  <c:v>21</c:v>
                </c:pt>
                <c:pt idx="935">
                  <c:v>21</c:v>
                </c:pt>
                <c:pt idx="936">
                  <c:v>21</c:v>
                </c:pt>
                <c:pt idx="937">
                  <c:v>93</c:v>
                </c:pt>
                <c:pt idx="938">
                  <c:v>92</c:v>
                </c:pt>
                <c:pt idx="939">
                  <c:v>97</c:v>
                </c:pt>
                <c:pt idx="940">
                  <c:v>97</c:v>
                </c:pt>
                <c:pt idx="941">
                  <c:v>21</c:v>
                </c:pt>
                <c:pt idx="942">
                  <c:v>21</c:v>
                </c:pt>
                <c:pt idx="943">
                  <c:v>21</c:v>
                </c:pt>
                <c:pt idx="944">
                  <c:v>107</c:v>
                </c:pt>
                <c:pt idx="945">
                  <c:v>109</c:v>
                </c:pt>
                <c:pt idx="946">
                  <c:v>50</c:v>
                </c:pt>
                <c:pt idx="947">
                  <c:v>33</c:v>
                </c:pt>
                <c:pt idx="948">
                  <c:v>115</c:v>
                </c:pt>
                <c:pt idx="949">
                  <c:v>23</c:v>
                </c:pt>
                <c:pt idx="950">
                  <c:v>23</c:v>
                </c:pt>
                <c:pt idx="951">
                  <c:v>141</c:v>
                </c:pt>
                <c:pt idx="952">
                  <c:v>141</c:v>
                </c:pt>
                <c:pt idx="953">
                  <c:v>139</c:v>
                </c:pt>
                <c:pt idx="954">
                  <c:v>138</c:v>
                </c:pt>
                <c:pt idx="955">
                  <c:v>140</c:v>
                </c:pt>
                <c:pt idx="956">
                  <c:v>18</c:v>
                </c:pt>
                <c:pt idx="957">
                  <c:v>18</c:v>
                </c:pt>
                <c:pt idx="958">
                  <c:v>18</c:v>
                </c:pt>
                <c:pt idx="959">
                  <c:v>131</c:v>
                </c:pt>
                <c:pt idx="960">
                  <c:v>54</c:v>
                </c:pt>
                <c:pt idx="961">
                  <c:v>135</c:v>
                </c:pt>
                <c:pt idx="962">
                  <c:v>134</c:v>
                </c:pt>
                <c:pt idx="963">
                  <c:v>18</c:v>
                </c:pt>
                <c:pt idx="964">
                  <c:v>18</c:v>
                </c:pt>
                <c:pt idx="965">
                  <c:v>131</c:v>
                </c:pt>
                <c:pt idx="966">
                  <c:v>132</c:v>
                </c:pt>
                <c:pt idx="967">
                  <c:v>133</c:v>
                </c:pt>
                <c:pt idx="968">
                  <c:v>133</c:v>
                </c:pt>
                <c:pt idx="969">
                  <c:v>136</c:v>
                </c:pt>
                <c:pt idx="970">
                  <c:v>20</c:v>
                </c:pt>
                <c:pt idx="971">
                  <c:v>20</c:v>
                </c:pt>
                <c:pt idx="972">
                  <c:v>139</c:v>
                </c:pt>
                <c:pt idx="973">
                  <c:v>141</c:v>
                </c:pt>
                <c:pt idx="974">
                  <c:v>141</c:v>
                </c:pt>
                <c:pt idx="975">
                  <c:v>144</c:v>
                </c:pt>
                <c:pt idx="976">
                  <c:v>144</c:v>
                </c:pt>
                <c:pt idx="977">
                  <c:v>21</c:v>
                </c:pt>
                <c:pt idx="978">
                  <c:v>21</c:v>
                </c:pt>
                <c:pt idx="979">
                  <c:v>146</c:v>
                </c:pt>
                <c:pt idx="980">
                  <c:v>147</c:v>
                </c:pt>
                <c:pt idx="981">
                  <c:v>149</c:v>
                </c:pt>
                <c:pt idx="982">
                  <c:v>151</c:v>
                </c:pt>
                <c:pt idx="983">
                  <c:v>153</c:v>
                </c:pt>
                <c:pt idx="984">
                  <c:v>22</c:v>
                </c:pt>
                <c:pt idx="985">
                  <c:v>22</c:v>
                </c:pt>
                <c:pt idx="986">
                  <c:v>154</c:v>
                </c:pt>
                <c:pt idx="987">
                  <c:v>153</c:v>
                </c:pt>
                <c:pt idx="988">
                  <c:v>152</c:v>
                </c:pt>
                <c:pt idx="989">
                  <c:v>150</c:v>
                </c:pt>
                <c:pt idx="990">
                  <c:v>153</c:v>
                </c:pt>
                <c:pt idx="991">
                  <c:v>20</c:v>
                </c:pt>
                <c:pt idx="992">
                  <c:v>20</c:v>
                </c:pt>
                <c:pt idx="993">
                  <c:v>153</c:v>
                </c:pt>
                <c:pt idx="994">
                  <c:v>151</c:v>
                </c:pt>
                <c:pt idx="995">
                  <c:v>152</c:v>
                </c:pt>
                <c:pt idx="996">
                  <c:v>152</c:v>
                </c:pt>
                <c:pt idx="997">
                  <c:v>155</c:v>
                </c:pt>
                <c:pt idx="998">
                  <c:v>21</c:v>
                </c:pt>
                <c:pt idx="999">
                  <c:v>21</c:v>
                </c:pt>
                <c:pt idx="1000">
                  <c:v>153</c:v>
                </c:pt>
                <c:pt idx="1001">
                  <c:v>163</c:v>
                </c:pt>
                <c:pt idx="1002">
                  <c:v>163</c:v>
                </c:pt>
                <c:pt idx="1003">
                  <c:v>155</c:v>
                </c:pt>
                <c:pt idx="1004">
                  <c:v>152</c:v>
                </c:pt>
                <c:pt idx="1005">
                  <c:v>23</c:v>
                </c:pt>
                <c:pt idx="1006">
                  <c:v>23</c:v>
                </c:pt>
                <c:pt idx="1007">
                  <c:v>153</c:v>
                </c:pt>
                <c:pt idx="1008">
                  <c:v>151</c:v>
                </c:pt>
                <c:pt idx="1009">
                  <c:v>150</c:v>
                </c:pt>
                <c:pt idx="1010">
                  <c:v>154</c:v>
                </c:pt>
                <c:pt idx="1011">
                  <c:v>157</c:v>
                </c:pt>
                <c:pt idx="1012">
                  <c:v>24</c:v>
                </c:pt>
                <c:pt idx="1013">
                  <c:v>24</c:v>
                </c:pt>
                <c:pt idx="1014">
                  <c:v>159</c:v>
                </c:pt>
                <c:pt idx="1015">
                  <c:v>160</c:v>
                </c:pt>
                <c:pt idx="1016">
                  <c:v>160</c:v>
                </c:pt>
                <c:pt idx="1017">
                  <c:v>156</c:v>
                </c:pt>
                <c:pt idx="1018">
                  <c:v>152</c:v>
                </c:pt>
                <c:pt idx="1019">
                  <c:v>25</c:v>
                </c:pt>
                <c:pt idx="1020">
                  <c:v>25</c:v>
                </c:pt>
                <c:pt idx="1021">
                  <c:v>55</c:v>
                </c:pt>
                <c:pt idx="1022">
                  <c:v>157</c:v>
                </c:pt>
                <c:pt idx="1023">
                  <c:v>156</c:v>
                </c:pt>
                <c:pt idx="1024">
                  <c:v>50</c:v>
                </c:pt>
                <c:pt idx="1025">
                  <c:v>155</c:v>
                </c:pt>
                <c:pt idx="1026">
                  <c:v>26</c:v>
                </c:pt>
                <c:pt idx="1027">
                  <c:v>26</c:v>
                </c:pt>
                <c:pt idx="1028">
                  <c:v>153</c:v>
                </c:pt>
                <c:pt idx="1029">
                  <c:v>152</c:v>
                </c:pt>
                <c:pt idx="1030">
                  <c:v>153</c:v>
                </c:pt>
                <c:pt idx="1031">
                  <c:v>152</c:v>
                </c:pt>
                <c:pt idx="1032">
                  <c:v>150</c:v>
                </c:pt>
                <c:pt idx="1033">
                  <c:v>25</c:v>
                </c:pt>
                <c:pt idx="1034">
                  <c:v>25</c:v>
                </c:pt>
                <c:pt idx="1035">
                  <c:v>148</c:v>
                </c:pt>
                <c:pt idx="1036">
                  <c:v>34</c:v>
                </c:pt>
                <c:pt idx="1037">
                  <c:v>148</c:v>
                </c:pt>
                <c:pt idx="1038">
                  <c:v>147</c:v>
                </c:pt>
                <c:pt idx="1039">
                  <c:v>147</c:v>
                </c:pt>
                <c:pt idx="1040">
                  <c:v>25</c:v>
                </c:pt>
                <c:pt idx="1041">
                  <c:v>24</c:v>
                </c:pt>
                <c:pt idx="1042">
                  <c:v>143</c:v>
                </c:pt>
                <c:pt idx="1043">
                  <c:v>140</c:v>
                </c:pt>
                <c:pt idx="1044">
                  <c:v>140</c:v>
                </c:pt>
                <c:pt idx="1045">
                  <c:v>142</c:v>
                </c:pt>
                <c:pt idx="1046">
                  <c:v>146</c:v>
                </c:pt>
                <c:pt idx="1047">
                  <c:v>23</c:v>
                </c:pt>
                <c:pt idx="1048">
                  <c:v>23</c:v>
                </c:pt>
                <c:pt idx="1049">
                  <c:v>147</c:v>
                </c:pt>
                <c:pt idx="1050">
                  <c:v>45</c:v>
                </c:pt>
                <c:pt idx="1051">
                  <c:v>146</c:v>
                </c:pt>
                <c:pt idx="1052">
                  <c:v>149</c:v>
                </c:pt>
                <c:pt idx="1053">
                  <c:v>149</c:v>
                </c:pt>
                <c:pt idx="1054">
                  <c:v>23</c:v>
                </c:pt>
                <c:pt idx="1055">
                  <c:v>23</c:v>
                </c:pt>
                <c:pt idx="1056">
                  <c:v>151</c:v>
                </c:pt>
                <c:pt idx="1057">
                  <c:v>48</c:v>
                </c:pt>
                <c:pt idx="1058">
                  <c:v>152</c:v>
                </c:pt>
                <c:pt idx="1059">
                  <c:v>153</c:v>
                </c:pt>
                <c:pt idx="1060">
                  <c:v>151</c:v>
                </c:pt>
                <c:pt idx="1061">
                  <c:v>23</c:v>
                </c:pt>
                <c:pt idx="1062">
                  <c:v>23</c:v>
                </c:pt>
                <c:pt idx="1063">
                  <c:v>45</c:v>
                </c:pt>
                <c:pt idx="1064">
                  <c:v>149</c:v>
                </c:pt>
                <c:pt idx="1065">
                  <c:v>152</c:v>
                </c:pt>
                <c:pt idx="1066">
                  <c:v>31</c:v>
                </c:pt>
                <c:pt idx="1067">
                  <c:v>41</c:v>
                </c:pt>
                <c:pt idx="1068">
                  <c:v>22</c:v>
                </c:pt>
                <c:pt idx="1069">
                  <c:v>22</c:v>
                </c:pt>
                <c:pt idx="1070">
                  <c:v>148</c:v>
                </c:pt>
                <c:pt idx="1071">
                  <c:v>43</c:v>
                </c:pt>
                <c:pt idx="1072">
                  <c:v>152</c:v>
                </c:pt>
                <c:pt idx="1073">
                  <c:v>150</c:v>
                </c:pt>
                <c:pt idx="1074">
                  <c:v>156</c:v>
                </c:pt>
                <c:pt idx="1075">
                  <c:v>23</c:v>
                </c:pt>
                <c:pt idx="1076">
                  <c:v>23</c:v>
                </c:pt>
                <c:pt idx="1077">
                  <c:v>152</c:v>
                </c:pt>
                <c:pt idx="1078">
                  <c:v>155</c:v>
                </c:pt>
                <c:pt idx="1079">
                  <c:v>153</c:v>
                </c:pt>
                <c:pt idx="1080">
                  <c:v>149</c:v>
                </c:pt>
                <c:pt idx="1081">
                  <c:v>29</c:v>
                </c:pt>
                <c:pt idx="1082">
                  <c:v>23</c:v>
                </c:pt>
                <c:pt idx="1083">
                  <c:v>23</c:v>
                </c:pt>
                <c:pt idx="1084">
                  <c:v>150</c:v>
                </c:pt>
                <c:pt idx="1085">
                  <c:v>152</c:v>
                </c:pt>
                <c:pt idx="1086">
                  <c:v>154</c:v>
                </c:pt>
                <c:pt idx="1087">
                  <c:v>158</c:v>
                </c:pt>
                <c:pt idx="1088">
                  <c:v>156</c:v>
                </c:pt>
                <c:pt idx="1089">
                  <c:v>23</c:v>
                </c:pt>
                <c:pt idx="1090">
                  <c:v>22</c:v>
                </c:pt>
                <c:pt idx="1091">
                  <c:v>22</c:v>
                </c:pt>
                <c:pt idx="1092">
                  <c:v>156</c:v>
                </c:pt>
                <c:pt idx="1093">
                  <c:v>162</c:v>
                </c:pt>
                <c:pt idx="1094">
                  <c:v>161</c:v>
                </c:pt>
                <c:pt idx="1095">
                  <c:v>160</c:v>
                </c:pt>
                <c:pt idx="1096">
                  <c:v>24</c:v>
                </c:pt>
                <c:pt idx="1097">
                  <c:v>23</c:v>
                </c:pt>
                <c:pt idx="1098">
                  <c:v>164</c:v>
                </c:pt>
                <c:pt idx="1099">
                  <c:v>48</c:v>
                </c:pt>
                <c:pt idx="1100">
                  <c:v>35</c:v>
                </c:pt>
                <c:pt idx="1101">
                  <c:v>171</c:v>
                </c:pt>
                <c:pt idx="1102">
                  <c:v>39</c:v>
                </c:pt>
                <c:pt idx="1103">
                  <c:v>27</c:v>
                </c:pt>
                <c:pt idx="1104">
                  <c:v>27</c:v>
                </c:pt>
                <c:pt idx="1105">
                  <c:v>180</c:v>
                </c:pt>
                <c:pt idx="1106">
                  <c:v>53</c:v>
                </c:pt>
                <c:pt idx="1107">
                  <c:v>181</c:v>
                </c:pt>
                <c:pt idx="1108">
                  <c:v>185</c:v>
                </c:pt>
                <c:pt idx="1109">
                  <c:v>36</c:v>
                </c:pt>
                <c:pt idx="1110">
                  <c:v>26</c:v>
                </c:pt>
                <c:pt idx="1111">
                  <c:v>26</c:v>
                </c:pt>
                <c:pt idx="1112">
                  <c:v>52</c:v>
                </c:pt>
                <c:pt idx="1113">
                  <c:v>36</c:v>
                </c:pt>
                <c:pt idx="1114">
                  <c:v>189</c:v>
                </c:pt>
                <c:pt idx="1115">
                  <c:v>35</c:v>
                </c:pt>
                <c:pt idx="1116">
                  <c:v>192</c:v>
                </c:pt>
                <c:pt idx="1117">
                  <c:v>24</c:v>
                </c:pt>
                <c:pt idx="1118">
                  <c:v>24</c:v>
                </c:pt>
                <c:pt idx="1119">
                  <c:v>188</c:v>
                </c:pt>
                <c:pt idx="1120">
                  <c:v>188</c:v>
                </c:pt>
                <c:pt idx="1121">
                  <c:v>186</c:v>
                </c:pt>
                <c:pt idx="1122">
                  <c:v>186</c:v>
                </c:pt>
                <c:pt idx="1123">
                  <c:v>66</c:v>
                </c:pt>
                <c:pt idx="1124">
                  <c:v>21</c:v>
                </c:pt>
                <c:pt idx="1125">
                  <c:v>21</c:v>
                </c:pt>
                <c:pt idx="1126">
                  <c:v>21</c:v>
                </c:pt>
                <c:pt idx="1127">
                  <c:v>207</c:v>
                </c:pt>
                <c:pt idx="1128">
                  <c:v>68</c:v>
                </c:pt>
                <c:pt idx="1129">
                  <c:v>211</c:v>
                </c:pt>
                <c:pt idx="1130">
                  <c:v>211</c:v>
                </c:pt>
                <c:pt idx="1131">
                  <c:v>22</c:v>
                </c:pt>
                <c:pt idx="1132">
                  <c:v>22</c:v>
                </c:pt>
                <c:pt idx="1133">
                  <c:v>212</c:v>
                </c:pt>
                <c:pt idx="1134">
                  <c:v>213</c:v>
                </c:pt>
                <c:pt idx="1135">
                  <c:v>51</c:v>
                </c:pt>
                <c:pt idx="1136">
                  <c:v>212</c:v>
                </c:pt>
                <c:pt idx="1137">
                  <c:v>213</c:v>
                </c:pt>
                <c:pt idx="1138">
                  <c:v>21</c:v>
                </c:pt>
                <c:pt idx="1139">
                  <c:v>21</c:v>
                </c:pt>
                <c:pt idx="1140">
                  <c:v>190</c:v>
                </c:pt>
                <c:pt idx="1141">
                  <c:v>188</c:v>
                </c:pt>
                <c:pt idx="1142">
                  <c:v>68</c:v>
                </c:pt>
                <c:pt idx="1143">
                  <c:v>189</c:v>
                </c:pt>
                <c:pt idx="1144">
                  <c:v>179</c:v>
                </c:pt>
                <c:pt idx="1145">
                  <c:v>26</c:v>
                </c:pt>
                <c:pt idx="1146">
                  <c:v>26</c:v>
                </c:pt>
                <c:pt idx="1147">
                  <c:v>43</c:v>
                </c:pt>
                <c:pt idx="1148">
                  <c:v>179</c:v>
                </c:pt>
                <c:pt idx="1149">
                  <c:v>179</c:v>
                </c:pt>
                <c:pt idx="1150">
                  <c:v>179</c:v>
                </c:pt>
                <c:pt idx="1151">
                  <c:v>177</c:v>
                </c:pt>
                <c:pt idx="1152">
                  <c:v>13</c:v>
                </c:pt>
                <c:pt idx="1153">
                  <c:v>13</c:v>
                </c:pt>
                <c:pt idx="1154">
                  <c:v>49</c:v>
                </c:pt>
                <c:pt idx="1155">
                  <c:v>48</c:v>
                </c:pt>
                <c:pt idx="1156">
                  <c:v>185</c:v>
                </c:pt>
                <c:pt idx="1157">
                  <c:v>30</c:v>
                </c:pt>
                <c:pt idx="1158">
                  <c:v>47</c:v>
                </c:pt>
                <c:pt idx="1159">
                  <c:v>17</c:v>
                </c:pt>
                <c:pt idx="1160">
                  <c:v>14</c:v>
                </c:pt>
                <c:pt idx="1161">
                  <c:v>188</c:v>
                </c:pt>
                <c:pt idx="1162">
                  <c:v>190</c:v>
                </c:pt>
                <c:pt idx="1163">
                  <c:v>185</c:v>
                </c:pt>
                <c:pt idx="1164">
                  <c:v>187</c:v>
                </c:pt>
                <c:pt idx="1165">
                  <c:v>24</c:v>
                </c:pt>
                <c:pt idx="1166">
                  <c:v>12</c:v>
                </c:pt>
                <c:pt idx="1167">
                  <c:v>12</c:v>
                </c:pt>
                <c:pt idx="1168">
                  <c:v>182</c:v>
                </c:pt>
                <c:pt idx="1169">
                  <c:v>26</c:v>
                </c:pt>
                <c:pt idx="1170">
                  <c:v>179</c:v>
                </c:pt>
                <c:pt idx="1171">
                  <c:v>39</c:v>
                </c:pt>
                <c:pt idx="1172">
                  <c:v>176</c:v>
                </c:pt>
                <c:pt idx="1173">
                  <c:v>15</c:v>
                </c:pt>
                <c:pt idx="1174">
                  <c:v>15</c:v>
                </c:pt>
                <c:pt idx="1175">
                  <c:v>187</c:v>
                </c:pt>
                <c:pt idx="1176">
                  <c:v>187</c:v>
                </c:pt>
                <c:pt idx="1177">
                  <c:v>181</c:v>
                </c:pt>
                <c:pt idx="1178">
                  <c:v>180</c:v>
                </c:pt>
                <c:pt idx="1179">
                  <c:v>178</c:v>
                </c:pt>
                <c:pt idx="1180">
                  <c:v>17</c:v>
                </c:pt>
                <c:pt idx="1181">
                  <c:v>14</c:v>
                </c:pt>
                <c:pt idx="1182">
                  <c:v>181</c:v>
                </c:pt>
                <c:pt idx="1183">
                  <c:v>186</c:v>
                </c:pt>
                <c:pt idx="1184">
                  <c:v>179</c:v>
                </c:pt>
                <c:pt idx="1185">
                  <c:v>181</c:v>
                </c:pt>
                <c:pt idx="1186">
                  <c:v>181</c:v>
                </c:pt>
                <c:pt idx="1187">
                  <c:v>15</c:v>
                </c:pt>
                <c:pt idx="1188">
                  <c:v>14</c:v>
                </c:pt>
                <c:pt idx="1189">
                  <c:v>14</c:v>
                </c:pt>
                <c:pt idx="1190">
                  <c:v>188</c:v>
                </c:pt>
                <c:pt idx="1191">
                  <c:v>190</c:v>
                </c:pt>
                <c:pt idx="1192">
                  <c:v>192</c:v>
                </c:pt>
                <c:pt idx="1193">
                  <c:v>192</c:v>
                </c:pt>
                <c:pt idx="1194">
                  <c:v>16</c:v>
                </c:pt>
                <c:pt idx="1195">
                  <c:v>15</c:v>
                </c:pt>
                <c:pt idx="1196">
                  <c:v>32</c:v>
                </c:pt>
                <c:pt idx="1197">
                  <c:v>182</c:v>
                </c:pt>
                <c:pt idx="1198">
                  <c:v>186</c:v>
                </c:pt>
                <c:pt idx="1199">
                  <c:v>183</c:v>
                </c:pt>
                <c:pt idx="1200">
                  <c:v>183</c:v>
                </c:pt>
                <c:pt idx="1201">
                  <c:v>18</c:v>
                </c:pt>
                <c:pt idx="1202">
                  <c:v>17</c:v>
                </c:pt>
                <c:pt idx="1203">
                  <c:v>35</c:v>
                </c:pt>
                <c:pt idx="1204">
                  <c:v>42</c:v>
                </c:pt>
                <c:pt idx="1205">
                  <c:v>45</c:v>
                </c:pt>
                <c:pt idx="1206">
                  <c:v>181</c:v>
                </c:pt>
                <c:pt idx="1207">
                  <c:v>181</c:v>
                </c:pt>
                <c:pt idx="1208">
                  <c:v>18</c:v>
                </c:pt>
                <c:pt idx="1209">
                  <c:v>16</c:v>
                </c:pt>
                <c:pt idx="1210">
                  <c:v>181</c:v>
                </c:pt>
                <c:pt idx="1211">
                  <c:v>178</c:v>
                </c:pt>
                <c:pt idx="1212">
                  <c:v>178</c:v>
                </c:pt>
                <c:pt idx="1213">
                  <c:v>198</c:v>
                </c:pt>
                <c:pt idx="1214">
                  <c:v>44</c:v>
                </c:pt>
                <c:pt idx="1215">
                  <c:v>16</c:v>
                </c:pt>
                <c:pt idx="1216">
                  <c:v>17</c:v>
                </c:pt>
                <c:pt idx="1217">
                  <c:v>44</c:v>
                </c:pt>
                <c:pt idx="1218">
                  <c:v>197</c:v>
                </c:pt>
                <c:pt idx="1219">
                  <c:v>28</c:v>
                </c:pt>
                <c:pt idx="1220">
                  <c:v>27</c:v>
                </c:pt>
                <c:pt idx="1221">
                  <c:v>27</c:v>
                </c:pt>
                <c:pt idx="1222">
                  <c:v>17</c:v>
                </c:pt>
                <c:pt idx="1223">
                  <c:v>15</c:v>
                </c:pt>
                <c:pt idx="1224">
                  <c:v>191</c:v>
                </c:pt>
                <c:pt idx="1225">
                  <c:v>42</c:v>
                </c:pt>
                <c:pt idx="1226">
                  <c:v>27</c:v>
                </c:pt>
                <c:pt idx="1227">
                  <c:v>199</c:v>
                </c:pt>
                <c:pt idx="1228">
                  <c:v>200</c:v>
                </c:pt>
                <c:pt idx="1229">
                  <c:v>19</c:v>
                </c:pt>
                <c:pt idx="1230">
                  <c:v>16</c:v>
                </c:pt>
                <c:pt idx="1231">
                  <c:v>201</c:v>
                </c:pt>
                <c:pt idx="1232">
                  <c:v>41</c:v>
                </c:pt>
                <c:pt idx="1233">
                  <c:v>192</c:v>
                </c:pt>
                <c:pt idx="1234">
                  <c:v>194</c:v>
                </c:pt>
                <c:pt idx="1235">
                  <c:v>189</c:v>
                </c:pt>
                <c:pt idx="1236">
                  <c:v>16</c:v>
                </c:pt>
                <c:pt idx="1237">
                  <c:v>15</c:v>
                </c:pt>
                <c:pt idx="1238">
                  <c:v>202</c:v>
                </c:pt>
                <c:pt idx="1239">
                  <c:v>203</c:v>
                </c:pt>
                <c:pt idx="1240">
                  <c:v>204</c:v>
                </c:pt>
                <c:pt idx="1241">
                  <c:v>202</c:v>
                </c:pt>
                <c:pt idx="1242">
                  <c:v>209</c:v>
                </c:pt>
                <c:pt idx="1243">
                  <c:v>18</c:v>
                </c:pt>
                <c:pt idx="1244">
                  <c:v>16</c:v>
                </c:pt>
                <c:pt idx="1245">
                  <c:v>198</c:v>
                </c:pt>
                <c:pt idx="1246">
                  <c:v>204</c:v>
                </c:pt>
                <c:pt idx="1247">
                  <c:v>207</c:v>
                </c:pt>
                <c:pt idx="1248">
                  <c:v>211</c:v>
                </c:pt>
                <c:pt idx="1249">
                  <c:v>219</c:v>
                </c:pt>
                <c:pt idx="1250">
                  <c:v>15</c:v>
                </c:pt>
                <c:pt idx="1251">
                  <c:v>14</c:v>
                </c:pt>
                <c:pt idx="1252">
                  <c:v>211</c:v>
                </c:pt>
                <c:pt idx="1253">
                  <c:v>218</c:v>
                </c:pt>
                <c:pt idx="1254">
                  <c:v>221</c:v>
                </c:pt>
                <c:pt idx="1255">
                  <c:v>232</c:v>
                </c:pt>
                <c:pt idx="1256">
                  <c:v>17</c:v>
                </c:pt>
                <c:pt idx="1257">
                  <c:v>20</c:v>
                </c:pt>
                <c:pt idx="1258">
                  <c:v>19</c:v>
                </c:pt>
                <c:pt idx="1259">
                  <c:v>228</c:v>
                </c:pt>
                <c:pt idx="1260">
                  <c:v>230</c:v>
                </c:pt>
                <c:pt idx="1261">
                  <c:v>236</c:v>
                </c:pt>
                <c:pt idx="1262">
                  <c:v>233</c:v>
                </c:pt>
                <c:pt idx="1263">
                  <c:v>235</c:v>
                </c:pt>
                <c:pt idx="1264">
                  <c:v>21</c:v>
                </c:pt>
                <c:pt idx="1265">
                  <c:v>19</c:v>
                </c:pt>
                <c:pt idx="1266">
                  <c:v>227</c:v>
                </c:pt>
                <c:pt idx="1267">
                  <c:v>229</c:v>
                </c:pt>
                <c:pt idx="1268">
                  <c:v>225</c:v>
                </c:pt>
                <c:pt idx="1269">
                  <c:v>19</c:v>
                </c:pt>
                <c:pt idx="1270">
                  <c:v>19</c:v>
                </c:pt>
                <c:pt idx="1271">
                  <c:v>21</c:v>
                </c:pt>
                <c:pt idx="1272">
                  <c:v>17</c:v>
                </c:pt>
                <c:pt idx="1273">
                  <c:v>216</c:v>
                </c:pt>
                <c:pt idx="1274">
                  <c:v>220</c:v>
                </c:pt>
                <c:pt idx="1275">
                  <c:v>222</c:v>
                </c:pt>
                <c:pt idx="1276">
                  <c:v>222</c:v>
                </c:pt>
                <c:pt idx="1277">
                  <c:v>225</c:v>
                </c:pt>
                <c:pt idx="1278">
                  <c:v>24</c:v>
                </c:pt>
                <c:pt idx="1279">
                  <c:v>22</c:v>
                </c:pt>
                <c:pt idx="1280">
                  <c:v>227</c:v>
                </c:pt>
                <c:pt idx="1281">
                  <c:v>220</c:v>
                </c:pt>
                <c:pt idx="1282">
                  <c:v>49</c:v>
                </c:pt>
                <c:pt idx="1283">
                  <c:v>219</c:v>
                </c:pt>
                <c:pt idx="1284">
                  <c:v>223</c:v>
                </c:pt>
                <c:pt idx="1285">
                  <c:v>24</c:v>
                </c:pt>
                <c:pt idx="1286">
                  <c:v>22</c:v>
                </c:pt>
                <c:pt idx="1287">
                  <c:v>218</c:v>
                </c:pt>
                <c:pt idx="1288">
                  <c:v>225</c:v>
                </c:pt>
                <c:pt idx="1289">
                  <c:v>228</c:v>
                </c:pt>
                <c:pt idx="1290">
                  <c:v>232</c:v>
                </c:pt>
                <c:pt idx="1291">
                  <c:v>49</c:v>
                </c:pt>
                <c:pt idx="1292">
                  <c:v>25</c:v>
                </c:pt>
                <c:pt idx="1293">
                  <c:v>19</c:v>
                </c:pt>
                <c:pt idx="1294">
                  <c:v>226</c:v>
                </c:pt>
                <c:pt idx="1295">
                  <c:v>225</c:v>
                </c:pt>
                <c:pt idx="1296">
                  <c:v>230</c:v>
                </c:pt>
                <c:pt idx="1297">
                  <c:v>236</c:v>
                </c:pt>
                <c:pt idx="1298">
                  <c:v>229</c:v>
                </c:pt>
                <c:pt idx="1299">
                  <c:v>24</c:v>
                </c:pt>
                <c:pt idx="1300">
                  <c:v>20</c:v>
                </c:pt>
                <c:pt idx="1301">
                  <c:v>20</c:v>
                </c:pt>
                <c:pt idx="1302">
                  <c:v>233</c:v>
                </c:pt>
                <c:pt idx="1303">
                  <c:v>234</c:v>
                </c:pt>
                <c:pt idx="1304">
                  <c:v>235</c:v>
                </c:pt>
                <c:pt idx="1305">
                  <c:v>237</c:v>
                </c:pt>
                <c:pt idx="1306">
                  <c:v>23</c:v>
                </c:pt>
                <c:pt idx="1307">
                  <c:v>19</c:v>
                </c:pt>
                <c:pt idx="1308">
                  <c:v>19</c:v>
                </c:pt>
                <c:pt idx="1309">
                  <c:v>245</c:v>
                </c:pt>
                <c:pt idx="1310">
                  <c:v>247</c:v>
                </c:pt>
                <c:pt idx="1311">
                  <c:v>247</c:v>
                </c:pt>
                <c:pt idx="1312">
                  <c:v>53</c:v>
                </c:pt>
                <c:pt idx="1313">
                  <c:v>17</c:v>
                </c:pt>
                <c:pt idx="1314">
                  <c:v>17</c:v>
                </c:pt>
                <c:pt idx="1315">
                  <c:v>249</c:v>
                </c:pt>
                <c:pt idx="1316">
                  <c:v>29</c:v>
                </c:pt>
                <c:pt idx="1317">
                  <c:v>244</c:v>
                </c:pt>
                <c:pt idx="1318">
                  <c:v>238</c:v>
                </c:pt>
                <c:pt idx="1319">
                  <c:v>248</c:v>
                </c:pt>
                <c:pt idx="1320">
                  <c:v>25</c:v>
                </c:pt>
                <c:pt idx="1321">
                  <c:v>20</c:v>
                </c:pt>
                <c:pt idx="1322">
                  <c:v>20</c:v>
                </c:pt>
                <c:pt idx="1323">
                  <c:v>245</c:v>
                </c:pt>
                <c:pt idx="1324">
                  <c:v>245</c:v>
                </c:pt>
                <c:pt idx="1325">
                  <c:v>249</c:v>
                </c:pt>
                <c:pt idx="1326">
                  <c:v>53</c:v>
                </c:pt>
                <c:pt idx="1327">
                  <c:v>27</c:v>
                </c:pt>
                <c:pt idx="1328">
                  <c:v>20</c:v>
                </c:pt>
                <c:pt idx="1329">
                  <c:v>243</c:v>
                </c:pt>
                <c:pt idx="1330">
                  <c:v>247</c:v>
                </c:pt>
                <c:pt idx="1331">
                  <c:v>248</c:v>
                </c:pt>
                <c:pt idx="1332">
                  <c:v>243</c:v>
                </c:pt>
                <c:pt idx="1333">
                  <c:v>240</c:v>
                </c:pt>
                <c:pt idx="1334">
                  <c:v>29</c:v>
                </c:pt>
                <c:pt idx="1335">
                  <c:v>22</c:v>
                </c:pt>
                <c:pt idx="1336">
                  <c:v>242</c:v>
                </c:pt>
                <c:pt idx="1337">
                  <c:v>52</c:v>
                </c:pt>
                <c:pt idx="1338">
                  <c:v>258</c:v>
                </c:pt>
                <c:pt idx="1339">
                  <c:v>253</c:v>
                </c:pt>
                <c:pt idx="1340">
                  <c:v>253</c:v>
                </c:pt>
                <c:pt idx="1341">
                  <c:v>29</c:v>
                </c:pt>
                <c:pt idx="1342">
                  <c:v>19</c:v>
                </c:pt>
                <c:pt idx="1343">
                  <c:v>264</c:v>
                </c:pt>
                <c:pt idx="1344">
                  <c:v>265</c:v>
                </c:pt>
                <c:pt idx="1345">
                  <c:v>261</c:v>
                </c:pt>
                <c:pt idx="1346">
                  <c:v>262</c:v>
                </c:pt>
                <c:pt idx="1347">
                  <c:v>263</c:v>
                </c:pt>
                <c:pt idx="1348">
                  <c:v>38</c:v>
                </c:pt>
                <c:pt idx="1349">
                  <c:v>20</c:v>
                </c:pt>
                <c:pt idx="1350">
                  <c:v>253</c:v>
                </c:pt>
                <c:pt idx="1351">
                  <c:v>255</c:v>
                </c:pt>
                <c:pt idx="1352">
                  <c:v>254</c:v>
                </c:pt>
                <c:pt idx="1353">
                  <c:v>259</c:v>
                </c:pt>
                <c:pt idx="1354">
                  <c:v>257</c:v>
                </c:pt>
                <c:pt idx="1355">
                  <c:v>28</c:v>
                </c:pt>
                <c:pt idx="1356">
                  <c:v>21</c:v>
                </c:pt>
                <c:pt idx="1357">
                  <c:v>52</c:v>
                </c:pt>
                <c:pt idx="1358">
                  <c:v>252</c:v>
                </c:pt>
                <c:pt idx="1359">
                  <c:v>252</c:v>
                </c:pt>
                <c:pt idx="1360">
                  <c:v>254</c:v>
                </c:pt>
                <c:pt idx="1361">
                  <c:v>254</c:v>
                </c:pt>
                <c:pt idx="1362">
                  <c:v>31</c:v>
                </c:pt>
                <c:pt idx="1363">
                  <c:v>24</c:v>
                </c:pt>
                <c:pt idx="1364">
                  <c:v>252</c:v>
                </c:pt>
                <c:pt idx="1365">
                  <c:v>247</c:v>
                </c:pt>
                <c:pt idx="1366">
                  <c:v>239</c:v>
                </c:pt>
                <c:pt idx="1367">
                  <c:v>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BB-4FDD-8C67-6C394CB27FFD}"/>
            </c:ext>
          </c:extLst>
        </c:ser>
        <c:ser>
          <c:idx val="1"/>
          <c:order val="1"/>
          <c:tx>
            <c:v>OOS Events</c:v>
          </c:tx>
          <c:invertIfNegative val="0"/>
          <c:cat>
            <c:numRef>
              <c:f>Sheet1!$A$6:$A$1373</c:f>
              <c:numCache>
                <c:formatCode>[$-409]d\-mmm\-yy;@</c:formatCode>
                <c:ptCount val="1368"/>
                <c:pt idx="0">
                  <c:v>41429.333333333336</c:v>
                </c:pt>
                <c:pt idx="1">
                  <c:v>41430.333333333336</c:v>
                </c:pt>
                <c:pt idx="2">
                  <c:v>41431.333333333336</c:v>
                </c:pt>
                <c:pt idx="3">
                  <c:v>41432.333333333336</c:v>
                </c:pt>
                <c:pt idx="4">
                  <c:v>41433.333333333336</c:v>
                </c:pt>
                <c:pt idx="5">
                  <c:v>41434.333333333336</c:v>
                </c:pt>
                <c:pt idx="6">
                  <c:v>41435.333333333336</c:v>
                </c:pt>
                <c:pt idx="7">
                  <c:v>41436.333333333336</c:v>
                </c:pt>
                <c:pt idx="8">
                  <c:v>41437.333333333336</c:v>
                </c:pt>
                <c:pt idx="9">
                  <c:v>41438.333333333336</c:v>
                </c:pt>
                <c:pt idx="10">
                  <c:v>41439.333333333336</c:v>
                </c:pt>
                <c:pt idx="11">
                  <c:v>41440.333333333336</c:v>
                </c:pt>
                <c:pt idx="12">
                  <c:v>41441.333333333336</c:v>
                </c:pt>
                <c:pt idx="13">
                  <c:v>41442.333333333336</c:v>
                </c:pt>
                <c:pt idx="14">
                  <c:v>41443.333333333336</c:v>
                </c:pt>
                <c:pt idx="15">
                  <c:v>41444.333333333336</c:v>
                </c:pt>
                <c:pt idx="16">
                  <c:v>41445.333333333336</c:v>
                </c:pt>
                <c:pt idx="17">
                  <c:v>41446.333333333336</c:v>
                </c:pt>
                <c:pt idx="18">
                  <c:v>41447.333333333336</c:v>
                </c:pt>
                <c:pt idx="19">
                  <c:v>41448.333333333336</c:v>
                </c:pt>
                <c:pt idx="20">
                  <c:v>41449.333333333336</c:v>
                </c:pt>
                <c:pt idx="21">
                  <c:v>41450.333333333336</c:v>
                </c:pt>
                <c:pt idx="22">
                  <c:v>41451.333333333336</c:v>
                </c:pt>
                <c:pt idx="23">
                  <c:v>41452.333333333336</c:v>
                </c:pt>
                <c:pt idx="24">
                  <c:v>41453.333333333336</c:v>
                </c:pt>
                <c:pt idx="25">
                  <c:v>41454.333333333336</c:v>
                </c:pt>
                <c:pt idx="26">
                  <c:v>41455.333333333336</c:v>
                </c:pt>
                <c:pt idx="27">
                  <c:v>41456.333333333336</c:v>
                </c:pt>
                <c:pt idx="28">
                  <c:v>41457.333333333336</c:v>
                </c:pt>
                <c:pt idx="29">
                  <c:v>41458.333333333336</c:v>
                </c:pt>
                <c:pt idx="30">
                  <c:v>41459.333333333336</c:v>
                </c:pt>
                <c:pt idx="31">
                  <c:v>41460.333333333336</c:v>
                </c:pt>
                <c:pt idx="32">
                  <c:v>41461.333333333336</c:v>
                </c:pt>
                <c:pt idx="33">
                  <c:v>41462.333333333336</c:v>
                </c:pt>
                <c:pt idx="34">
                  <c:v>41463.333333333336</c:v>
                </c:pt>
                <c:pt idx="35">
                  <c:v>41464.333333333336</c:v>
                </c:pt>
                <c:pt idx="36">
                  <c:v>41465.333333333336</c:v>
                </c:pt>
                <c:pt idx="37">
                  <c:v>41466.333333333336</c:v>
                </c:pt>
                <c:pt idx="38">
                  <c:v>41467.333333333336</c:v>
                </c:pt>
                <c:pt idx="39">
                  <c:v>41468.333333333336</c:v>
                </c:pt>
                <c:pt idx="40">
                  <c:v>41469.333333333336</c:v>
                </c:pt>
                <c:pt idx="41">
                  <c:v>41470.333333333336</c:v>
                </c:pt>
                <c:pt idx="42">
                  <c:v>41471.333333333336</c:v>
                </c:pt>
                <c:pt idx="43">
                  <c:v>41472.333333333336</c:v>
                </c:pt>
                <c:pt idx="44">
                  <c:v>41473.333333333336</c:v>
                </c:pt>
                <c:pt idx="45">
                  <c:v>41474.333333333336</c:v>
                </c:pt>
                <c:pt idx="46">
                  <c:v>41475.333333333336</c:v>
                </c:pt>
                <c:pt idx="47">
                  <c:v>41476.333333333336</c:v>
                </c:pt>
                <c:pt idx="48">
                  <c:v>41477.333333333336</c:v>
                </c:pt>
                <c:pt idx="49">
                  <c:v>41478.333333333336</c:v>
                </c:pt>
                <c:pt idx="50">
                  <c:v>41479.333333333336</c:v>
                </c:pt>
                <c:pt idx="51">
                  <c:v>41480.333333333336</c:v>
                </c:pt>
                <c:pt idx="52">
                  <c:v>41481.333333333336</c:v>
                </c:pt>
                <c:pt idx="53">
                  <c:v>41482.333333333336</c:v>
                </c:pt>
                <c:pt idx="54">
                  <c:v>41483.333333333336</c:v>
                </c:pt>
                <c:pt idx="55">
                  <c:v>41484.333333333336</c:v>
                </c:pt>
                <c:pt idx="56">
                  <c:v>41485.333333333336</c:v>
                </c:pt>
                <c:pt idx="57">
                  <c:v>41486.333333333336</c:v>
                </c:pt>
                <c:pt idx="58">
                  <c:v>41487.333333333336</c:v>
                </c:pt>
                <c:pt idx="59">
                  <c:v>41488.333333333336</c:v>
                </c:pt>
                <c:pt idx="60">
                  <c:v>41489.333333333336</c:v>
                </c:pt>
                <c:pt idx="61">
                  <c:v>41490.333333333336</c:v>
                </c:pt>
                <c:pt idx="62">
                  <c:v>41491.333333333336</c:v>
                </c:pt>
                <c:pt idx="63">
                  <c:v>41492.333333333336</c:v>
                </c:pt>
                <c:pt idx="64">
                  <c:v>41493.333333333336</c:v>
                </c:pt>
                <c:pt idx="65">
                  <c:v>41494.333333333336</c:v>
                </c:pt>
                <c:pt idx="66">
                  <c:v>41495.333333333336</c:v>
                </c:pt>
                <c:pt idx="67">
                  <c:v>41496.333333333336</c:v>
                </c:pt>
                <c:pt idx="68">
                  <c:v>41497.333333333336</c:v>
                </c:pt>
                <c:pt idx="69">
                  <c:v>41498.333333333336</c:v>
                </c:pt>
                <c:pt idx="70">
                  <c:v>41499.333333333336</c:v>
                </c:pt>
                <c:pt idx="71">
                  <c:v>41500.333333333336</c:v>
                </c:pt>
                <c:pt idx="72">
                  <c:v>41501.333333333336</c:v>
                </c:pt>
                <c:pt idx="73">
                  <c:v>41502.333333333336</c:v>
                </c:pt>
                <c:pt idx="74">
                  <c:v>41503.333333333336</c:v>
                </c:pt>
                <c:pt idx="75">
                  <c:v>41504.333333333336</c:v>
                </c:pt>
                <c:pt idx="76">
                  <c:v>41505.333333333336</c:v>
                </c:pt>
                <c:pt idx="77">
                  <c:v>41506.333333333336</c:v>
                </c:pt>
                <c:pt idx="78">
                  <c:v>41507.333333333336</c:v>
                </c:pt>
                <c:pt idx="79">
                  <c:v>41508.333333333336</c:v>
                </c:pt>
                <c:pt idx="80">
                  <c:v>41509.333333333336</c:v>
                </c:pt>
                <c:pt idx="81">
                  <c:v>41510.333333333336</c:v>
                </c:pt>
                <c:pt idx="82">
                  <c:v>41511.333333333336</c:v>
                </c:pt>
                <c:pt idx="83">
                  <c:v>41512.333333333336</c:v>
                </c:pt>
                <c:pt idx="84">
                  <c:v>41513.333333333336</c:v>
                </c:pt>
                <c:pt idx="85">
                  <c:v>41514.333333333336</c:v>
                </c:pt>
                <c:pt idx="86">
                  <c:v>41515.333333333336</c:v>
                </c:pt>
                <c:pt idx="87">
                  <c:v>41516.333333333336</c:v>
                </c:pt>
                <c:pt idx="88">
                  <c:v>41517.333333333336</c:v>
                </c:pt>
                <c:pt idx="89">
                  <c:v>41518.333333333336</c:v>
                </c:pt>
                <c:pt idx="90">
                  <c:v>41519.333333333336</c:v>
                </c:pt>
                <c:pt idx="91">
                  <c:v>41520.333333333336</c:v>
                </c:pt>
                <c:pt idx="92">
                  <c:v>41521.333333333336</c:v>
                </c:pt>
                <c:pt idx="93">
                  <c:v>41522.333333333336</c:v>
                </c:pt>
                <c:pt idx="94">
                  <c:v>41523.333333333336</c:v>
                </c:pt>
                <c:pt idx="95">
                  <c:v>41524.333333333336</c:v>
                </c:pt>
                <c:pt idx="96">
                  <c:v>41525.333333333336</c:v>
                </c:pt>
                <c:pt idx="97">
                  <c:v>41526.333333333336</c:v>
                </c:pt>
                <c:pt idx="98">
                  <c:v>41527.333333333336</c:v>
                </c:pt>
                <c:pt idx="99">
                  <c:v>41528.333333333336</c:v>
                </c:pt>
                <c:pt idx="100">
                  <c:v>41529.333333333336</c:v>
                </c:pt>
                <c:pt idx="101">
                  <c:v>41530.333333333336</c:v>
                </c:pt>
                <c:pt idx="102">
                  <c:v>41531.333333333336</c:v>
                </c:pt>
                <c:pt idx="103">
                  <c:v>41532.333333333336</c:v>
                </c:pt>
                <c:pt idx="104">
                  <c:v>41533.333333333336</c:v>
                </c:pt>
                <c:pt idx="105">
                  <c:v>41534.333333333336</c:v>
                </c:pt>
                <c:pt idx="106">
                  <c:v>41535.333333333336</c:v>
                </c:pt>
                <c:pt idx="107">
                  <c:v>41536.333333333336</c:v>
                </c:pt>
                <c:pt idx="108">
                  <c:v>41537.333333333336</c:v>
                </c:pt>
                <c:pt idx="109">
                  <c:v>41538.333333333336</c:v>
                </c:pt>
                <c:pt idx="110">
                  <c:v>41539.333333333336</c:v>
                </c:pt>
                <c:pt idx="111">
                  <c:v>41540.333333333336</c:v>
                </c:pt>
                <c:pt idx="112">
                  <c:v>41541.333333333336</c:v>
                </c:pt>
                <c:pt idx="113">
                  <c:v>41542.333333333336</c:v>
                </c:pt>
                <c:pt idx="114">
                  <c:v>41543.333333333336</c:v>
                </c:pt>
                <c:pt idx="115">
                  <c:v>41544.333333333336</c:v>
                </c:pt>
                <c:pt idx="116">
                  <c:v>41545.333333333336</c:v>
                </c:pt>
                <c:pt idx="117">
                  <c:v>41546.333333333336</c:v>
                </c:pt>
                <c:pt idx="118">
                  <c:v>41547.333333333336</c:v>
                </c:pt>
                <c:pt idx="119">
                  <c:v>41548.333333333336</c:v>
                </c:pt>
                <c:pt idx="120">
                  <c:v>41549.333333333336</c:v>
                </c:pt>
                <c:pt idx="121">
                  <c:v>41550.333333333336</c:v>
                </c:pt>
                <c:pt idx="122">
                  <c:v>41551.333333333336</c:v>
                </c:pt>
                <c:pt idx="123">
                  <c:v>41552.333333333336</c:v>
                </c:pt>
                <c:pt idx="124">
                  <c:v>41553.333333333336</c:v>
                </c:pt>
                <c:pt idx="125">
                  <c:v>41554.333333333336</c:v>
                </c:pt>
                <c:pt idx="126">
                  <c:v>41555.333333333336</c:v>
                </c:pt>
                <c:pt idx="127">
                  <c:v>41556.333333333336</c:v>
                </c:pt>
                <c:pt idx="128">
                  <c:v>41557.333333333336</c:v>
                </c:pt>
                <c:pt idx="129">
                  <c:v>41558.333333333336</c:v>
                </c:pt>
                <c:pt idx="130">
                  <c:v>41559.333333333336</c:v>
                </c:pt>
                <c:pt idx="131">
                  <c:v>41560.333333333336</c:v>
                </c:pt>
                <c:pt idx="132">
                  <c:v>41561.333333333336</c:v>
                </c:pt>
                <c:pt idx="133">
                  <c:v>41562.333333333336</c:v>
                </c:pt>
                <c:pt idx="134">
                  <c:v>41563.333333333336</c:v>
                </c:pt>
                <c:pt idx="135">
                  <c:v>41564.333333333336</c:v>
                </c:pt>
                <c:pt idx="136">
                  <c:v>41565.333333333336</c:v>
                </c:pt>
                <c:pt idx="137">
                  <c:v>41566.333333333336</c:v>
                </c:pt>
                <c:pt idx="138">
                  <c:v>41567.333333333336</c:v>
                </c:pt>
                <c:pt idx="139">
                  <c:v>41568.333333333336</c:v>
                </c:pt>
                <c:pt idx="140">
                  <c:v>41569.333333333336</c:v>
                </c:pt>
                <c:pt idx="141">
                  <c:v>41570.333333333336</c:v>
                </c:pt>
                <c:pt idx="142">
                  <c:v>41571.333333333336</c:v>
                </c:pt>
                <c:pt idx="143">
                  <c:v>41572.333333333336</c:v>
                </c:pt>
                <c:pt idx="144">
                  <c:v>41573.333333333336</c:v>
                </c:pt>
                <c:pt idx="145">
                  <c:v>41574.333333333336</c:v>
                </c:pt>
                <c:pt idx="146">
                  <c:v>41575.333333333336</c:v>
                </c:pt>
                <c:pt idx="147">
                  <c:v>41576.333333333336</c:v>
                </c:pt>
                <c:pt idx="148">
                  <c:v>41577.333333333336</c:v>
                </c:pt>
                <c:pt idx="149">
                  <c:v>41578.333333333336</c:v>
                </c:pt>
                <c:pt idx="150">
                  <c:v>41579.333333333336</c:v>
                </c:pt>
                <c:pt idx="151">
                  <c:v>41580.333333333336</c:v>
                </c:pt>
                <c:pt idx="152">
                  <c:v>41581.333333333336</c:v>
                </c:pt>
                <c:pt idx="153">
                  <c:v>41582.333333333336</c:v>
                </c:pt>
                <c:pt idx="154">
                  <c:v>41583.333333333336</c:v>
                </c:pt>
                <c:pt idx="155">
                  <c:v>41584.333333333336</c:v>
                </c:pt>
                <c:pt idx="156">
                  <c:v>41585.333333333336</c:v>
                </c:pt>
                <c:pt idx="157">
                  <c:v>41586.333333333336</c:v>
                </c:pt>
                <c:pt idx="158">
                  <c:v>41587.333333333336</c:v>
                </c:pt>
                <c:pt idx="159">
                  <c:v>41588.333333333336</c:v>
                </c:pt>
                <c:pt idx="160">
                  <c:v>41589.333333333336</c:v>
                </c:pt>
                <c:pt idx="161">
                  <c:v>41590.333333333336</c:v>
                </c:pt>
                <c:pt idx="162">
                  <c:v>41591.333333333336</c:v>
                </c:pt>
                <c:pt idx="163">
                  <c:v>41592.333333333336</c:v>
                </c:pt>
                <c:pt idx="164">
                  <c:v>41593.333333333336</c:v>
                </c:pt>
                <c:pt idx="165">
                  <c:v>41594.333333333336</c:v>
                </c:pt>
                <c:pt idx="166">
                  <c:v>41595.333333333336</c:v>
                </c:pt>
                <c:pt idx="167">
                  <c:v>41596.333333333336</c:v>
                </c:pt>
                <c:pt idx="168">
                  <c:v>41597.333333333336</c:v>
                </c:pt>
                <c:pt idx="169">
                  <c:v>41598.333333333336</c:v>
                </c:pt>
                <c:pt idx="170">
                  <c:v>41599.333333333336</c:v>
                </c:pt>
                <c:pt idx="171">
                  <c:v>41600.333333333336</c:v>
                </c:pt>
                <c:pt idx="172">
                  <c:v>41601.333333333336</c:v>
                </c:pt>
                <c:pt idx="173">
                  <c:v>41602.333333333336</c:v>
                </c:pt>
                <c:pt idx="174">
                  <c:v>41603.333333333336</c:v>
                </c:pt>
                <c:pt idx="175">
                  <c:v>41604.333333333336</c:v>
                </c:pt>
                <c:pt idx="176">
                  <c:v>41605.333333333336</c:v>
                </c:pt>
                <c:pt idx="177">
                  <c:v>41606.333333333336</c:v>
                </c:pt>
                <c:pt idx="178">
                  <c:v>41607.333333333336</c:v>
                </c:pt>
                <c:pt idx="179">
                  <c:v>41608.333333333336</c:v>
                </c:pt>
                <c:pt idx="180">
                  <c:v>41609.333333333336</c:v>
                </c:pt>
                <c:pt idx="181">
                  <c:v>41610.333333333336</c:v>
                </c:pt>
                <c:pt idx="182">
                  <c:v>41611.333333333336</c:v>
                </c:pt>
                <c:pt idx="183">
                  <c:v>41612.333333333336</c:v>
                </c:pt>
                <c:pt idx="184">
                  <c:v>41613.333333333336</c:v>
                </c:pt>
                <c:pt idx="185">
                  <c:v>41614.333333333336</c:v>
                </c:pt>
                <c:pt idx="186">
                  <c:v>41615.333333333336</c:v>
                </c:pt>
                <c:pt idx="187">
                  <c:v>41616.333333333336</c:v>
                </c:pt>
                <c:pt idx="188">
                  <c:v>41617.333333333336</c:v>
                </c:pt>
                <c:pt idx="189">
                  <c:v>41618.333333333336</c:v>
                </c:pt>
                <c:pt idx="190">
                  <c:v>41619.333333333336</c:v>
                </c:pt>
                <c:pt idx="191">
                  <c:v>41620.333333333336</c:v>
                </c:pt>
                <c:pt idx="192">
                  <c:v>41621.333333333336</c:v>
                </c:pt>
                <c:pt idx="193">
                  <c:v>41622.333333333336</c:v>
                </c:pt>
                <c:pt idx="194">
                  <c:v>41623.333333333336</c:v>
                </c:pt>
                <c:pt idx="195">
                  <c:v>41624.333333333336</c:v>
                </c:pt>
                <c:pt idx="196">
                  <c:v>41625.333333333336</c:v>
                </c:pt>
                <c:pt idx="197">
                  <c:v>41626.333333333336</c:v>
                </c:pt>
                <c:pt idx="198">
                  <c:v>41627.333333333336</c:v>
                </c:pt>
                <c:pt idx="199">
                  <c:v>41628.333333333336</c:v>
                </c:pt>
                <c:pt idx="200">
                  <c:v>41629.333333333336</c:v>
                </c:pt>
                <c:pt idx="201">
                  <c:v>41630.333333333336</c:v>
                </c:pt>
                <c:pt idx="202">
                  <c:v>41631.333333333336</c:v>
                </c:pt>
                <c:pt idx="203">
                  <c:v>41632.333333333336</c:v>
                </c:pt>
                <c:pt idx="204">
                  <c:v>41633.333333333336</c:v>
                </c:pt>
                <c:pt idx="205">
                  <c:v>41634.333333333336</c:v>
                </c:pt>
                <c:pt idx="206">
                  <c:v>41635.333333333336</c:v>
                </c:pt>
                <c:pt idx="207">
                  <c:v>41636.333333333336</c:v>
                </c:pt>
                <c:pt idx="208">
                  <c:v>41637.333333333336</c:v>
                </c:pt>
                <c:pt idx="209">
                  <c:v>41638.333333333336</c:v>
                </c:pt>
                <c:pt idx="210">
                  <c:v>41639.333333333336</c:v>
                </c:pt>
                <c:pt idx="211">
                  <c:v>41640.333333333336</c:v>
                </c:pt>
                <c:pt idx="212">
                  <c:v>41641.333333333336</c:v>
                </c:pt>
                <c:pt idx="213">
                  <c:v>41642.333333333336</c:v>
                </c:pt>
                <c:pt idx="214">
                  <c:v>41643.333333333336</c:v>
                </c:pt>
                <c:pt idx="215">
                  <c:v>41644.333333333336</c:v>
                </c:pt>
                <c:pt idx="216">
                  <c:v>41645.333333333336</c:v>
                </c:pt>
                <c:pt idx="217">
                  <c:v>41646.333333333336</c:v>
                </c:pt>
                <c:pt idx="218">
                  <c:v>41647.333333333336</c:v>
                </c:pt>
                <c:pt idx="219">
                  <c:v>41648.333333333336</c:v>
                </c:pt>
                <c:pt idx="220">
                  <c:v>41649.333333333336</c:v>
                </c:pt>
                <c:pt idx="221">
                  <c:v>41650.333333333336</c:v>
                </c:pt>
                <c:pt idx="222">
                  <c:v>41651.333333333336</c:v>
                </c:pt>
                <c:pt idx="223">
                  <c:v>41652.333333333336</c:v>
                </c:pt>
                <c:pt idx="224">
                  <c:v>41653.333333333336</c:v>
                </c:pt>
                <c:pt idx="225">
                  <c:v>41654.333333333336</c:v>
                </c:pt>
                <c:pt idx="226">
                  <c:v>41655.333333333336</c:v>
                </c:pt>
                <c:pt idx="227">
                  <c:v>41656.333333333336</c:v>
                </c:pt>
                <c:pt idx="228">
                  <c:v>41657.333333333336</c:v>
                </c:pt>
                <c:pt idx="229">
                  <c:v>41658.333333333336</c:v>
                </c:pt>
                <c:pt idx="230">
                  <c:v>41659.333333333336</c:v>
                </c:pt>
                <c:pt idx="231">
                  <c:v>41660.333333333336</c:v>
                </c:pt>
                <c:pt idx="232">
                  <c:v>41661.333333333336</c:v>
                </c:pt>
                <c:pt idx="233">
                  <c:v>41662.333333333336</c:v>
                </c:pt>
                <c:pt idx="234">
                  <c:v>41663.333333333336</c:v>
                </c:pt>
                <c:pt idx="235">
                  <c:v>41664.333333333336</c:v>
                </c:pt>
                <c:pt idx="236">
                  <c:v>41665.333333333336</c:v>
                </c:pt>
                <c:pt idx="237">
                  <c:v>41666.333333333336</c:v>
                </c:pt>
                <c:pt idx="238">
                  <c:v>41667.333333333336</c:v>
                </c:pt>
                <c:pt idx="239">
                  <c:v>41668.333333333336</c:v>
                </c:pt>
                <c:pt idx="240">
                  <c:v>41669.333333333336</c:v>
                </c:pt>
                <c:pt idx="241">
                  <c:v>41670.333333333336</c:v>
                </c:pt>
                <c:pt idx="242">
                  <c:v>41671.333333333336</c:v>
                </c:pt>
                <c:pt idx="243">
                  <c:v>41672.333333333336</c:v>
                </c:pt>
                <c:pt idx="244">
                  <c:v>41673.333333333336</c:v>
                </c:pt>
                <c:pt idx="245">
                  <c:v>41674.333333333336</c:v>
                </c:pt>
                <c:pt idx="246">
                  <c:v>41675.333333333336</c:v>
                </c:pt>
                <c:pt idx="247">
                  <c:v>41676.333333333336</c:v>
                </c:pt>
                <c:pt idx="248">
                  <c:v>41677.333333333336</c:v>
                </c:pt>
                <c:pt idx="249">
                  <c:v>41678.333333333336</c:v>
                </c:pt>
                <c:pt idx="250">
                  <c:v>41679.333333333336</c:v>
                </c:pt>
                <c:pt idx="251">
                  <c:v>41680.333333333336</c:v>
                </c:pt>
                <c:pt idx="252">
                  <c:v>41681.333333333336</c:v>
                </c:pt>
                <c:pt idx="253">
                  <c:v>41682.333333333336</c:v>
                </c:pt>
                <c:pt idx="254">
                  <c:v>41683.333333333336</c:v>
                </c:pt>
                <c:pt idx="255">
                  <c:v>41684.333333333336</c:v>
                </c:pt>
                <c:pt idx="256">
                  <c:v>41685.333333333336</c:v>
                </c:pt>
                <c:pt idx="257">
                  <c:v>41686.333333333336</c:v>
                </c:pt>
                <c:pt idx="258">
                  <c:v>41687.333333333336</c:v>
                </c:pt>
                <c:pt idx="259">
                  <c:v>41688.333333333336</c:v>
                </c:pt>
                <c:pt idx="260">
                  <c:v>41689.333333333336</c:v>
                </c:pt>
                <c:pt idx="261">
                  <c:v>41690.333333333336</c:v>
                </c:pt>
                <c:pt idx="262">
                  <c:v>41691.333333333336</c:v>
                </c:pt>
                <c:pt idx="263">
                  <c:v>41692.333333333336</c:v>
                </c:pt>
                <c:pt idx="264">
                  <c:v>41693.333333333336</c:v>
                </c:pt>
                <c:pt idx="265">
                  <c:v>41694.333333333336</c:v>
                </c:pt>
                <c:pt idx="266">
                  <c:v>41695.333333333336</c:v>
                </c:pt>
                <c:pt idx="267">
                  <c:v>41696.333333333336</c:v>
                </c:pt>
                <c:pt idx="268">
                  <c:v>41697.333333333336</c:v>
                </c:pt>
                <c:pt idx="269">
                  <c:v>41698.333333333336</c:v>
                </c:pt>
                <c:pt idx="270">
                  <c:v>41699.333333333336</c:v>
                </c:pt>
                <c:pt idx="271">
                  <c:v>41700.333333333336</c:v>
                </c:pt>
                <c:pt idx="272">
                  <c:v>41701.333333333336</c:v>
                </c:pt>
                <c:pt idx="273">
                  <c:v>41702.333333333336</c:v>
                </c:pt>
                <c:pt idx="274">
                  <c:v>41703.333333333336</c:v>
                </c:pt>
                <c:pt idx="275">
                  <c:v>41704.333333333336</c:v>
                </c:pt>
                <c:pt idx="276">
                  <c:v>41705.333333333336</c:v>
                </c:pt>
                <c:pt idx="277">
                  <c:v>41706.333333333336</c:v>
                </c:pt>
                <c:pt idx="278">
                  <c:v>41707.333333333336</c:v>
                </c:pt>
                <c:pt idx="279">
                  <c:v>41708.333333333336</c:v>
                </c:pt>
                <c:pt idx="280">
                  <c:v>41709.333333333336</c:v>
                </c:pt>
                <c:pt idx="281">
                  <c:v>41710.333333333336</c:v>
                </c:pt>
                <c:pt idx="282">
                  <c:v>41711.333333333336</c:v>
                </c:pt>
                <c:pt idx="283">
                  <c:v>41712.333333333336</c:v>
                </c:pt>
                <c:pt idx="284">
                  <c:v>41713.333333333336</c:v>
                </c:pt>
                <c:pt idx="285">
                  <c:v>41714.333333333336</c:v>
                </c:pt>
                <c:pt idx="286">
                  <c:v>41715.333333333336</c:v>
                </c:pt>
                <c:pt idx="287">
                  <c:v>41716.333333333336</c:v>
                </c:pt>
                <c:pt idx="288">
                  <c:v>41717.333333333336</c:v>
                </c:pt>
                <c:pt idx="289">
                  <c:v>41718.333333333336</c:v>
                </c:pt>
                <c:pt idx="290">
                  <c:v>41719.333333333336</c:v>
                </c:pt>
                <c:pt idx="291">
                  <c:v>41720.333333333336</c:v>
                </c:pt>
                <c:pt idx="292">
                  <c:v>41721.333333333336</c:v>
                </c:pt>
                <c:pt idx="293">
                  <c:v>41722.333333333336</c:v>
                </c:pt>
                <c:pt idx="294">
                  <c:v>41723.333333333336</c:v>
                </c:pt>
                <c:pt idx="295">
                  <c:v>41724.333333333336</c:v>
                </c:pt>
                <c:pt idx="296">
                  <c:v>41725.333333333336</c:v>
                </c:pt>
                <c:pt idx="297">
                  <c:v>41726.333333333336</c:v>
                </c:pt>
                <c:pt idx="298">
                  <c:v>41727.333333333336</c:v>
                </c:pt>
                <c:pt idx="299">
                  <c:v>41728.333333333336</c:v>
                </c:pt>
                <c:pt idx="300">
                  <c:v>41729.333333333336</c:v>
                </c:pt>
                <c:pt idx="301">
                  <c:v>41730.333333333336</c:v>
                </c:pt>
                <c:pt idx="302">
                  <c:v>41731.333333333336</c:v>
                </c:pt>
                <c:pt idx="303">
                  <c:v>41732.333333333336</c:v>
                </c:pt>
                <c:pt idx="304">
                  <c:v>41733.333333333336</c:v>
                </c:pt>
                <c:pt idx="305">
                  <c:v>41734.333333333336</c:v>
                </c:pt>
                <c:pt idx="306">
                  <c:v>41735.333333333336</c:v>
                </c:pt>
                <c:pt idx="307">
                  <c:v>41736.333333333336</c:v>
                </c:pt>
                <c:pt idx="308">
                  <c:v>41737.333333333336</c:v>
                </c:pt>
                <c:pt idx="309">
                  <c:v>41738.333333333336</c:v>
                </c:pt>
                <c:pt idx="310">
                  <c:v>41739.333333333336</c:v>
                </c:pt>
                <c:pt idx="311">
                  <c:v>41740.333333333336</c:v>
                </c:pt>
                <c:pt idx="312">
                  <c:v>41741.333333333336</c:v>
                </c:pt>
                <c:pt idx="313">
                  <c:v>41742.333333333336</c:v>
                </c:pt>
                <c:pt idx="314">
                  <c:v>41743.333333333336</c:v>
                </c:pt>
                <c:pt idx="315">
                  <c:v>41744.333333333336</c:v>
                </c:pt>
                <c:pt idx="316">
                  <c:v>41745.333333333336</c:v>
                </c:pt>
                <c:pt idx="317">
                  <c:v>41746.333333333336</c:v>
                </c:pt>
                <c:pt idx="318">
                  <c:v>41747.333333333336</c:v>
                </c:pt>
                <c:pt idx="319">
                  <c:v>41748.333333333336</c:v>
                </c:pt>
                <c:pt idx="320">
                  <c:v>41749.333333333336</c:v>
                </c:pt>
                <c:pt idx="321">
                  <c:v>41750.333333333336</c:v>
                </c:pt>
                <c:pt idx="322">
                  <c:v>41751.333333333336</c:v>
                </c:pt>
                <c:pt idx="323">
                  <c:v>41752.333333333336</c:v>
                </c:pt>
                <c:pt idx="324">
                  <c:v>41753.333333333336</c:v>
                </c:pt>
                <c:pt idx="325">
                  <c:v>41754.333333333336</c:v>
                </c:pt>
                <c:pt idx="326">
                  <c:v>41755.333333333336</c:v>
                </c:pt>
                <c:pt idx="327">
                  <c:v>41756.333333333336</c:v>
                </c:pt>
                <c:pt idx="328">
                  <c:v>41757.333333333336</c:v>
                </c:pt>
                <c:pt idx="329">
                  <c:v>41758.333333333336</c:v>
                </c:pt>
                <c:pt idx="330">
                  <c:v>41759.333333333336</c:v>
                </c:pt>
                <c:pt idx="331">
                  <c:v>41760.333333333336</c:v>
                </c:pt>
                <c:pt idx="332">
                  <c:v>41761.333333333336</c:v>
                </c:pt>
                <c:pt idx="333">
                  <c:v>41762.333333333336</c:v>
                </c:pt>
                <c:pt idx="334">
                  <c:v>41763.333333333336</c:v>
                </c:pt>
                <c:pt idx="335">
                  <c:v>41764.333333333336</c:v>
                </c:pt>
                <c:pt idx="336">
                  <c:v>41765.333333333336</c:v>
                </c:pt>
                <c:pt idx="337">
                  <c:v>41766.333333333336</c:v>
                </c:pt>
                <c:pt idx="338">
                  <c:v>41767.333333333336</c:v>
                </c:pt>
                <c:pt idx="339">
                  <c:v>41768.333333333336</c:v>
                </c:pt>
                <c:pt idx="340">
                  <c:v>41769.333333333336</c:v>
                </c:pt>
                <c:pt idx="341">
                  <c:v>41770.333333333336</c:v>
                </c:pt>
                <c:pt idx="342">
                  <c:v>41771.333333333336</c:v>
                </c:pt>
                <c:pt idx="343">
                  <c:v>41772.333333333336</c:v>
                </c:pt>
                <c:pt idx="344">
                  <c:v>41773.333333333336</c:v>
                </c:pt>
                <c:pt idx="345">
                  <c:v>41774.333333333336</c:v>
                </c:pt>
                <c:pt idx="346">
                  <c:v>41775.333333333336</c:v>
                </c:pt>
                <c:pt idx="347">
                  <c:v>41776.333333333336</c:v>
                </c:pt>
                <c:pt idx="348">
                  <c:v>41777.333333333336</c:v>
                </c:pt>
                <c:pt idx="349">
                  <c:v>41778.333333333336</c:v>
                </c:pt>
                <c:pt idx="350">
                  <c:v>41779.333333333336</c:v>
                </c:pt>
                <c:pt idx="351">
                  <c:v>41780.333333333336</c:v>
                </c:pt>
                <c:pt idx="352">
                  <c:v>41781.333333333336</c:v>
                </c:pt>
                <c:pt idx="353">
                  <c:v>41782.333333333336</c:v>
                </c:pt>
                <c:pt idx="354">
                  <c:v>41783.333333333336</c:v>
                </c:pt>
                <c:pt idx="355">
                  <c:v>41784.333333333336</c:v>
                </c:pt>
                <c:pt idx="356">
                  <c:v>41785.333333333336</c:v>
                </c:pt>
                <c:pt idx="357">
                  <c:v>41786.333333333336</c:v>
                </c:pt>
                <c:pt idx="358">
                  <c:v>41787.333333333336</c:v>
                </c:pt>
                <c:pt idx="359">
                  <c:v>41788.333333333336</c:v>
                </c:pt>
                <c:pt idx="360">
                  <c:v>41789.333333333336</c:v>
                </c:pt>
                <c:pt idx="361">
                  <c:v>41790.333333333336</c:v>
                </c:pt>
                <c:pt idx="362">
                  <c:v>41791.333333333336</c:v>
                </c:pt>
                <c:pt idx="363">
                  <c:v>41792.333333333336</c:v>
                </c:pt>
                <c:pt idx="364">
                  <c:v>41793.333333333336</c:v>
                </c:pt>
                <c:pt idx="365">
                  <c:v>41794.333333333336</c:v>
                </c:pt>
                <c:pt idx="366">
                  <c:v>41795.333333333336</c:v>
                </c:pt>
                <c:pt idx="367">
                  <c:v>41796.333333333336</c:v>
                </c:pt>
                <c:pt idx="368">
                  <c:v>41797.333333333336</c:v>
                </c:pt>
                <c:pt idx="369">
                  <c:v>41798.333333333336</c:v>
                </c:pt>
                <c:pt idx="370">
                  <c:v>41799.333333333336</c:v>
                </c:pt>
                <c:pt idx="371">
                  <c:v>41800.333333333336</c:v>
                </c:pt>
                <c:pt idx="372">
                  <c:v>41801.333333333336</c:v>
                </c:pt>
                <c:pt idx="373">
                  <c:v>41802.333333333336</c:v>
                </c:pt>
                <c:pt idx="374">
                  <c:v>41803.333333333336</c:v>
                </c:pt>
                <c:pt idx="375">
                  <c:v>41804.333333333336</c:v>
                </c:pt>
                <c:pt idx="376">
                  <c:v>41805.333333333336</c:v>
                </c:pt>
                <c:pt idx="377">
                  <c:v>41806.333333333336</c:v>
                </c:pt>
                <c:pt idx="378">
                  <c:v>41807.333333333336</c:v>
                </c:pt>
                <c:pt idx="379">
                  <c:v>41808.333333333336</c:v>
                </c:pt>
                <c:pt idx="380">
                  <c:v>41809.333333333336</c:v>
                </c:pt>
                <c:pt idx="381">
                  <c:v>41810.333333333336</c:v>
                </c:pt>
                <c:pt idx="382">
                  <c:v>41811.333333333336</c:v>
                </c:pt>
                <c:pt idx="383">
                  <c:v>41812.333333333336</c:v>
                </c:pt>
                <c:pt idx="384">
                  <c:v>41813.333333333336</c:v>
                </c:pt>
                <c:pt idx="385">
                  <c:v>41814.333333333336</c:v>
                </c:pt>
                <c:pt idx="386">
                  <c:v>41815.333333333336</c:v>
                </c:pt>
                <c:pt idx="387">
                  <c:v>41816.333333333336</c:v>
                </c:pt>
                <c:pt idx="388">
                  <c:v>41817.333333333336</c:v>
                </c:pt>
                <c:pt idx="389">
                  <c:v>41818.333333333336</c:v>
                </c:pt>
                <c:pt idx="390">
                  <c:v>41819.333333333336</c:v>
                </c:pt>
                <c:pt idx="391">
                  <c:v>41820.333333333336</c:v>
                </c:pt>
                <c:pt idx="392">
                  <c:v>41821.333333333336</c:v>
                </c:pt>
                <c:pt idx="393">
                  <c:v>41822.333333333336</c:v>
                </c:pt>
                <c:pt idx="394">
                  <c:v>41823.333333333336</c:v>
                </c:pt>
                <c:pt idx="395">
                  <c:v>41824.333333333336</c:v>
                </c:pt>
                <c:pt idx="396">
                  <c:v>41825.333333333336</c:v>
                </c:pt>
                <c:pt idx="397">
                  <c:v>41826.333333333336</c:v>
                </c:pt>
                <c:pt idx="398">
                  <c:v>41827.333333333336</c:v>
                </c:pt>
                <c:pt idx="399">
                  <c:v>41828.333333333336</c:v>
                </c:pt>
                <c:pt idx="400">
                  <c:v>41829.333333333336</c:v>
                </c:pt>
                <c:pt idx="401">
                  <c:v>41830.333333333336</c:v>
                </c:pt>
                <c:pt idx="402">
                  <c:v>41831.333333333336</c:v>
                </c:pt>
                <c:pt idx="403">
                  <c:v>41832.333333333336</c:v>
                </c:pt>
                <c:pt idx="404">
                  <c:v>41833.333333333336</c:v>
                </c:pt>
                <c:pt idx="405">
                  <c:v>41834.333333333336</c:v>
                </c:pt>
                <c:pt idx="406">
                  <c:v>41835.333333333336</c:v>
                </c:pt>
                <c:pt idx="407">
                  <c:v>41836.333333333336</c:v>
                </c:pt>
                <c:pt idx="408">
                  <c:v>41837.333333333336</c:v>
                </c:pt>
                <c:pt idx="409">
                  <c:v>41838.333333333336</c:v>
                </c:pt>
                <c:pt idx="410">
                  <c:v>41839.333333333336</c:v>
                </c:pt>
                <c:pt idx="411">
                  <c:v>41840.333333333336</c:v>
                </c:pt>
                <c:pt idx="412">
                  <c:v>41841.333333333336</c:v>
                </c:pt>
                <c:pt idx="413">
                  <c:v>41842.333333333336</c:v>
                </c:pt>
                <c:pt idx="414">
                  <c:v>41843.333333333336</c:v>
                </c:pt>
                <c:pt idx="415">
                  <c:v>41844.333333333336</c:v>
                </c:pt>
                <c:pt idx="416">
                  <c:v>41845.333333333336</c:v>
                </c:pt>
                <c:pt idx="417">
                  <c:v>41846.333333333336</c:v>
                </c:pt>
                <c:pt idx="418">
                  <c:v>41847.333333333336</c:v>
                </c:pt>
                <c:pt idx="419">
                  <c:v>41848.333333333336</c:v>
                </c:pt>
                <c:pt idx="420">
                  <c:v>41849.333333333336</c:v>
                </c:pt>
                <c:pt idx="421">
                  <c:v>41850.333333333336</c:v>
                </c:pt>
                <c:pt idx="422">
                  <c:v>41851.333333333336</c:v>
                </c:pt>
                <c:pt idx="423">
                  <c:v>41852.333333333336</c:v>
                </c:pt>
                <c:pt idx="424">
                  <c:v>41853.333333333336</c:v>
                </c:pt>
                <c:pt idx="425">
                  <c:v>41854.333333333336</c:v>
                </c:pt>
                <c:pt idx="426">
                  <c:v>41855.333333333336</c:v>
                </c:pt>
                <c:pt idx="427">
                  <c:v>41856.333333333336</c:v>
                </c:pt>
                <c:pt idx="428">
                  <c:v>41857.333333333336</c:v>
                </c:pt>
                <c:pt idx="429">
                  <c:v>41858.333333333336</c:v>
                </c:pt>
                <c:pt idx="430">
                  <c:v>41859.333333333336</c:v>
                </c:pt>
                <c:pt idx="431">
                  <c:v>41860.333333333336</c:v>
                </c:pt>
                <c:pt idx="432">
                  <c:v>41861.333333333336</c:v>
                </c:pt>
                <c:pt idx="433">
                  <c:v>41862.333333333336</c:v>
                </c:pt>
                <c:pt idx="434">
                  <c:v>41863.333333333336</c:v>
                </c:pt>
                <c:pt idx="435">
                  <c:v>41864.333333333336</c:v>
                </c:pt>
                <c:pt idx="436">
                  <c:v>41865.333333333336</c:v>
                </c:pt>
                <c:pt idx="437">
                  <c:v>41866.333333333336</c:v>
                </c:pt>
                <c:pt idx="438">
                  <c:v>41867.333333333336</c:v>
                </c:pt>
                <c:pt idx="439">
                  <c:v>41868.333333333336</c:v>
                </c:pt>
                <c:pt idx="440">
                  <c:v>41869.333333333336</c:v>
                </c:pt>
                <c:pt idx="441">
                  <c:v>41870.333333333336</c:v>
                </c:pt>
                <c:pt idx="442">
                  <c:v>41871.333333333336</c:v>
                </c:pt>
                <c:pt idx="443">
                  <c:v>41872.333333333336</c:v>
                </c:pt>
                <c:pt idx="444">
                  <c:v>41873.333333333336</c:v>
                </c:pt>
                <c:pt idx="445">
                  <c:v>41874.333333333336</c:v>
                </c:pt>
                <c:pt idx="446">
                  <c:v>41875.333333333336</c:v>
                </c:pt>
                <c:pt idx="447">
                  <c:v>41876.333333333336</c:v>
                </c:pt>
                <c:pt idx="448">
                  <c:v>41877.333333333336</c:v>
                </c:pt>
                <c:pt idx="449">
                  <c:v>41878.333333333336</c:v>
                </c:pt>
                <c:pt idx="450">
                  <c:v>41879.333333333336</c:v>
                </c:pt>
                <c:pt idx="451">
                  <c:v>41880.333333333336</c:v>
                </c:pt>
                <c:pt idx="452">
                  <c:v>41881.333333333336</c:v>
                </c:pt>
                <c:pt idx="453">
                  <c:v>41882.333333333336</c:v>
                </c:pt>
                <c:pt idx="454">
                  <c:v>41883.333333333336</c:v>
                </c:pt>
                <c:pt idx="455">
                  <c:v>41884.333333333336</c:v>
                </c:pt>
                <c:pt idx="456">
                  <c:v>41885.333333333336</c:v>
                </c:pt>
                <c:pt idx="457">
                  <c:v>41886.333333333336</c:v>
                </c:pt>
                <c:pt idx="458">
                  <c:v>41887.333333333336</c:v>
                </c:pt>
                <c:pt idx="459">
                  <c:v>41888.333333333336</c:v>
                </c:pt>
                <c:pt idx="460">
                  <c:v>41889.333333333336</c:v>
                </c:pt>
                <c:pt idx="461">
                  <c:v>41890.333333333336</c:v>
                </c:pt>
                <c:pt idx="462">
                  <c:v>41891.333333333336</c:v>
                </c:pt>
                <c:pt idx="463">
                  <c:v>41892.333333333336</c:v>
                </c:pt>
                <c:pt idx="464">
                  <c:v>41893.333333333336</c:v>
                </c:pt>
                <c:pt idx="465">
                  <c:v>41894.333333333336</c:v>
                </c:pt>
                <c:pt idx="466">
                  <c:v>41895.333333333336</c:v>
                </c:pt>
                <c:pt idx="467">
                  <c:v>41896.333333333336</c:v>
                </c:pt>
                <c:pt idx="468">
                  <c:v>41897.333333333336</c:v>
                </c:pt>
                <c:pt idx="469">
                  <c:v>41898.333333333336</c:v>
                </c:pt>
                <c:pt idx="470">
                  <c:v>41899.333333333336</c:v>
                </c:pt>
                <c:pt idx="471">
                  <c:v>41900.333333333336</c:v>
                </c:pt>
                <c:pt idx="472">
                  <c:v>41901.333333333336</c:v>
                </c:pt>
                <c:pt idx="473">
                  <c:v>41902.333333333336</c:v>
                </c:pt>
                <c:pt idx="474">
                  <c:v>41903.333333333336</c:v>
                </c:pt>
                <c:pt idx="475">
                  <c:v>41904.333333333336</c:v>
                </c:pt>
                <c:pt idx="476">
                  <c:v>41905.333333333336</c:v>
                </c:pt>
                <c:pt idx="477">
                  <c:v>41906.333333333336</c:v>
                </c:pt>
                <c:pt idx="478">
                  <c:v>41907.333333333336</c:v>
                </c:pt>
                <c:pt idx="479">
                  <c:v>41908.333333333336</c:v>
                </c:pt>
                <c:pt idx="480">
                  <c:v>41909.333333333336</c:v>
                </c:pt>
                <c:pt idx="481">
                  <c:v>41910.333333333336</c:v>
                </c:pt>
                <c:pt idx="482">
                  <c:v>41911.333333333336</c:v>
                </c:pt>
                <c:pt idx="483">
                  <c:v>41912.333333333336</c:v>
                </c:pt>
                <c:pt idx="484">
                  <c:v>41913.333333333336</c:v>
                </c:pt>
                <c:pt idx="485">
                  <c:v>41914.333333333336</c:v>
                </c:pt>
                <c:pt idx="486">
                  <c:v>41915.333333333336</c:v>
                </c:pt>
                <c:pt idx="487">
                  <c:v>41916.333333333336</c:v>
                </c:pt>
                <c:pt idx="488">
                  <c:v>41917.333333333336</c:v>
                </c:pt>
                <c:pt idx="489">
                  <c:v>41918.333333333336</c:v>
                </c:pt>
                <c:pt idx="490">
                  <c:v>41919.333333333336</c:v>
                </c:pt>
                <c:pt idx="491">
                  <c:v>41920.333333333336</c:v>
                </c:pt>
                <c:pt idx="492">
                  <c:v>41921.333333333336</c:v>
                </c:pt>
                <c:pt idx="493">
                  <c:v>41922.333333333336</c:v>
                </c:pt>
                <c:pt idx="494">
                  <c:v>41923.333333333336</c:v>
                </c:pt>
                <c:pt idx="495">
                  <c:v>41924.333333333336</c:v>
                </c:pt>
                <c:pt idx="496">
                  <c:v>41925.333333333336</c:v>
                </c:pt>
                <c:pt idx="497">
                  <c:v>41926.333333333336</c:v>
                </c:pt>
                <c:pt idx="498">
                  <c:v>41927.333333333336</c:v>
                </c:pt>
                <c:pt idx="499">
                  <c:v>41928.333333333336</c:v>
                </c:pt>
                <c:pt idx="500">
                  <c:v>41929.333333333336</c:v>
                </c:pt>
                <c:pt idx="501">
                  <c:v>41930.333333333336</c:v>
                </c:pt>
                <c:pt idx="502">
                  <c:v>41931.333333333336</c:v>
                </c:pt>
                <c:pt idx="503">
                  <c:v>41932.333333333336</c:v>
                </c:pt>
                <c:pt idx="504">
                  <c:v>41933.333333333336</c:v>
                </c:pt>
                <c:pt idx="505">
                  <c:v>41934.333333333336</c:v>
                </c:pt>
                <c:pt idx="506">
                  <c:v>41935.333333333336</c:v>
                </c:pt>
                <c:pt idx="507">
                  <c:v>41936.333333333336</c:v>
                </c:pt>
                <c:pt idx="508">
                  <c:v>41937.333333333336</c:v>
                </c:pt>
                <c:pt idx="509">
                  <c:v>41938.333333333336</c:v>
                </c:pt>
                <c:pt idx="510">
                  <c:v>41939.333333333336</c:v>
                </c:pt>
                <c:pt idx="511">
                  <c:v>41940.333333333336</c:v>
                </c:pt>
                <c:pt idx="512">
                  <c:v>41941.333333333336</c:v>
                </c:pt>
                <c:pt idx="513">
                  <c:v>41942.333333333336</c:v>
                </c:pt>
                <c:pt idx="514">
                  <c:v>41943.333333333336</c:v>
                </c:pt>
                <c:pt idx="515">
                  <c:v>41944.333333333336</c:v>
                </c:pt>
                <c:pt idx="516">
                  <c:v>41945.333333333336</c:v>
                </c:pt>
                <c:pt idx="517">
                  <c:v>41946.333333333336</c:v>
                </c:pt>
                <c:pt idx="518">
                  <c:v>41947.333333333336</c:v>
                </c:pt>
                <c:pt idx="519">
                  <c:v>41948.333333333336</c:v>
                </c:pt>
                <c:pt idx="520">
                  <c:v>41949.333333333336</c:v>
                </c:pt>
                <c:pt idx="521">
                  <c:v>41950.333333333336</c:v>
                </c:pt>
                <c:pt idx="522">
                  <c:v>41951.333333333336</c:v>
                </c:pt>
                <c:pt idx="523">
                  <c:v>41952.333333333336</c:v>
                </c:pt>
                <c:pt idx="524">
                  <c:v>41953.333333333336</c:v>
                </c:pt>
                <c:pt idx="525">
                  <c:v>41954.333333333336</c:v>
                </c:pt>
                <c:pt idx="526">
                  <c:v>41955.333333333336</c:v>
                </c:pt>
                <c:pt idx="527">
                  <c:v>41956.333333333336</c:v>
                </c:pt>
                <c:pt idx="528">
                  <c:v>41957.333333333336</c:v>
                </c:pt>
                <c:pt idx="529">
                  <c:v>41958.333333333336</c:v>
                </c:pt>
                <c:pt idx="530">
                  <c:v>41959.333333333336</c:v>
                </c:pt>
                <c:pt idx="531">
                  <c:v>41960.333333333336</c:v>
                </c:pt>
                <c:pt idx="532">
                  <c:v>41961.333333333336</c:v>
                </c:pt>
                <c:pt idx="533">
                  <c:v>41962.333333333336</c:v>
                </c:pt>
                <c:pt idx="534">
                  <c:v>41963.333333333336</c:v>
                </c:pt>
                <c:pt idx="535">
                  <c:v>41964.333333333336</c:v>
                </c:pt>
                <c:pt idx="536">
                  <c:v>41965.333333333336</c:v>
                </c:pt>
                <c:pt idx="537">
                  <c:v>41966.333333333336</c:v>
                </c:pt>
                <c:pt idx="538">
                  <c:v>41967.333333333336</c:v>
                </c:pt>
                <c:pt idx="539">
                  <c:v>41968.333333333336</c:v>
                </c:pt>
                <c:pt idx="540">
                  <c:v>41969.333333333336</c:v>
                </c:pt>
                <c:pt idx="541">
                  <c:v>41970.333333333336</c:v>
                </c:pt>
                <c:pt idx="542">
                  <c:v>41971.333333333336</c:v>
                </c:pt>
                <c:pt idx="543">
                  <c:v>41972.333333333336</c:v>
                </c:pt>
                <c:pt idx="544">
                  <c:v>41973.333333333336</c:v>
                </c:pt>
                <c:pt idx="545">
                  <c:v>41974.333333333336</c:v>
                </c:pt>
                <c:pt idx="546">
                  <c:v>41975.333333333336</c:v>
                </c:pt>
                <c:pt idx="547">
                  <c:v>41976.333333333336</c:v>
                </c:pt>
                <c:pt idx="548">
                  <c:v>41977.333333333336</c:v>
                </c:pt>
                <c:pt idx="549">
                  <c:v>41978.333333333336</c:v>
                </c:pt>
                <c:pt idx="550">
                  <c:v>41979.333333333336</c:v>
                </c:pt>
                <c:pt idx="551">
                  <c:v>41980.333333333336</c:v>
                </c:pt>
                <c:pt idx="552">
                  <c:v>41981.333333333336</c:v>
                </c:pt>
                <c:pt idx="553">
                  <c:v>41982.333333333336</c:v>
                </c:pt>
                <c:pt idx="554">
                  <c:v>41983.333333333336</c:v>
                </c:pt>
                <c:pt idx="555">
                  <c:v>41984.333333333336</c:v>
                </c:pt>
                <c:pt idx="556">
                  <c:v>41985.333333333336</c:v>
                </c:pt>
                <c:pt idx="557">
                  <c:v>41986.333333333336</c:v>
                </c:pt>
                <c:pt idx="558">
                  <c:v>41987.333333333336</c:v>
                </c:pt>
                <c:pt idx="559">
                  <c:v>41988.333333333336</c:v>
                </c:pt>
                <c:pt idx="560">
                  <c:v>41989.333333333336</c:v>
                </c:pt>
                <c:pt idx="561">
                  <c:v>41990.333333333336</c:v>
                </c:pt>
                <c:pt idx="562">
                  <c:v>41991.333333333336</c:v>
                </c:pt>
                <c:pt idx="563">
                  <c:v>41992.333333333336</c:v>
                </c:pt>
                <c:pt idx="564">
                  <c:v>41993.333333333336</c:v>
                </c:pt>
                <c:pt idx="565">
                  <c:v>41994.333333333336</c:v>
                </c:pt>
                <c:pt idx="566">
                  <c:v>41995.333333333336</c:v>
                </c:pt>
                <c:pt idx="567">
                  <c:v>41996.333333333336</c:v>
                </c:pt>
                <c:pt idx="568">
                  <c:v>41997.333333333336</c:v>
                </c:pt>
                <c:pt idx="569">
                  <c:v>41998.333333333336</c:v>
                </c:pt>
                <c:pt idx="570">
                  <c:v>41999.333333333336</c:v>
                </c:pt>
                <c:pt idx="571">
                  <c:v>42000.333333333336</c:v>
                </c:pt>
                <c:pt idx="572">
                  <c:v>42001.333333333336</c:v>
                </c:pt>
                <c:pt idx="573">
                  <c:v>42002.333333333336</c:v>
                </c:pt>
                <c:pt idx="574">
                  <c:v>42003.333333333336</c:v>
                </c:pt>
                <c:pt idx="575">
                  <c:v>42004.333333333336</c:v>
                </c:pt>
                <c:pt idx="576">
                  <c:v>42005.333333333336</c:v>
                </c:pt>
                <c:pt idx="577">
                  <c:v>42006.333333333336</c:v>
                </c:pt>
                <c:pt idx="578">
                  <c:v>42007.333333333336</c:v>
                </c:pt>
                <c:pt idx="579">
                  <c:v>42008.333333333336</c:v>
                </c:pt>
                <c:pt idx="580">
                  <c:v>42009.333333333336</c:v>
                </c:pt>
                <c:pt idx="581">
                  <c:v>42010.333333333336</c:v>
                </c:pt>
                <c:pt idx="582">
                  <c:v>42011.333333333336</c:v>
                </c:pt>
                <c:pt idx="583">
                  <c:v>42012.333333333336</c:v>
                </c:pt>
                <c:pt idx="584">
                  <c:v>42013.333333333336</c:v>
                </c:pt>
                <c:pt idx="585">
                  <c:v>42014.333333333336</c:v>
                </c:pt>
                <c:pt idx="586">
                  <c:v>42015.333333333336</c:v>
                </c:pt>
                <c:pt idx="587">
                  <c:v>42016.333333333336</c:v>
                </c:pt>
                <c:pt idx="588">
                  <c:v>42017.333333333336</c:v>
                </c:pt>
                <c:pt idx="589">
                  <c:v>42018.333333333336</c:v>
                </c:pt>
                <c:pt idx="590">
                  <c:v>42019.333333333336</c:v>
                </c:pt>
                <c:pt idx="591">
                  <c:v>42020.333333333336</c:v>
                </c:pt>
                <c:pt idx="592">
                  <c:v>42021.333333333336</c:v>
                </c:pt>
                <c:pt idx="593">
                  <c:v>42022.333333333336</c:v>
                </c:pt>
                <c:pt idx="594">
                  <c:v>42023.333333333336</c:v>
                </c:pt>
                <c:pt idx="595">
                  <c:v>42024.333333333336</c:v>
                </c:pt>
                <c:pt idx="596">
                  <c:v>42025.333333333336</c:v>
                </c:pt>
                <c:pt idx="597">
                  <c:v>42026.333333333336</c:v>
                </c:pt>
                <c:pt idx="598">
                  <c:v>42027.333333333336</c:v>
                </c:pt>
                <c:pt idx="599">
                  <c:v>42028.333333333336</c:v>
                </c:pt>
                <c:pt idx="600">
                  <c:v>42029.333333333336</c:v>
                </c:pt>
                <c:pt idx="601">
                  <c:v>42030.333333333336</c:v>
                </c:pt>
                <c:pt idx="602">
                  <c:v>42031.333333333336</c:v>
                </c:pt>
                <c:pt idx="603">
                  <c:v>42032.333333333336</c:v>
                </c:pt>
                <c:pt idx="604">
                  <c:v>42033.333333333336</c:v>
                </c:pt>
                <c:pt idx="605">
                  <c:v>42034.333333333336</c:v>
                </c:pt>
                <c:pt idx="606">
                  <c:v>42035.333333333336</c:v>
                </c:pt>
                <c:pt idx="607">
                  <c:v>42036.333333333336</c:v>
                </c:pt>
                <c:pt idx="608">
                  <c:v>42037.333333333336</c:v>
                </c:pt>
                <c:pt idx="609">
                  <c:v>42038.333333333336</c:v>
                </c:pt>
                <c:pt idx="610">
                  <c:v>42039.333333333336</c:v>
                </c:pt>
                <c:pt idx="611">
                  <c:v>42040.333333333336</c:v>
                </c:pt>
                <c:pt idx="612">
                  <c:v>42041.333333333336</c:v>
                </c:pt>
                <c:pt idx="613">
                  <c:v>42042.333333333336</c:v>
                </c:pt>
                <c:pt idx="614">
                  <c:v>42043.333333333336</c:v>
                </c:pt>
                <c:pt idx="615">
                  <c:v>42044.333333333336</c:v>
                </c:pt>
                <c:pt idx="616">
                  <c:v>42045.333333333336</c:v>
                </c:pt>
                <c:pt idx="617">
                  <c:v>42046.333333333336</c:v>
                </c:pt>
                <c:pt idx="618">
                  <c:v>42047.333333333336</c:v>
                </c:pt>
                <c:pt idx="619">
                  <c:v>42048.333333333336</c:v>
                </c:pt>
                <c:pt idx="620">
                  <c:v>42049.333333333336</c:v>
                </c:pt>
                <c:pt idx="621">
                  <c:v>42050.333333333336</c:v>
                </c:pt>
                <c:pt idx="622">
                  <c:v>42051.333333333336</c:v>
                </c:pt>
                <c:pt idx="623">
                  <c:v>42052.333333333336</c:v>
                </c:pt>
                <c:pt idx="624">
                  <c:v>42053.333333333336</c:v>
                </c:pt>
                <c:pt idx="625">
                  <c:v>42054.333333333336</c:v>
                </c:pt>
                <c:pt idx="626">
                  <c:v>42055.333333333336</c:v>
                </c:pt>
                <c:pt idx="627">
                  <c:v>42056.333333333336</c:v>
                </c:pt>
                <c:pt idx="628">
                  <c:v>42057.333333333336</c:v>
                </c:pt>
                <c:pt idx="629">
                  <c:v>42058.333333333336</c:v>
                </c:pt>
                <c:pt idx="630">
                  <c:v>42059.333333333336</c:v>
                </c:pt>
                <c:pt idx="631">
                  <c:v>42060.333333333336</c:v>
                </c:pt>
                <c:pt idx="632">
                  <c:v>42061.333333333336</c:v>
                </c:pt>
                <c:pt idx="633">
                  <c:v>42062.333333333336</c:v>
                </c:pt>
                <c:pt idx="634">
                  <c:v>42063.333333333336</c:v>
                </c:pt>
                <c:pt idx="635">
                  <c:v>42064.333333333336</c:v>
                </c:pt>
                <c:pt idx="636">
                  <c:v>42065.333333333336</c:v>
                </c:pt>
                <c:pt idx="637">
                  <c:v>42066.333333333336</c:v>
                </c:pt>
                <c:pt idx="638">
                  <c:v>42067.333333333336</c:v>
                </c:pt>
                <c:pt idx="639">
                  <c:v>42068.333333333336</c:v>
                </c:pt>
                <c:pt idx="640">
                  <c:v>42069.333333333336</c:v>
                </c:pt>
                <c:pt idx="641">
                  <c:v>42070.333333333336</c:v>
                </c:pt>
                <c:pt idx="642">
                  <c:v>42071.333333333336</c:v>
                </c:pt>
                <c:pt idx="643">
                  <c:v>42072.333333333336</c:v>
                </c:pt>
                <c:pt idx="644">
                  <c:v>42073.333333333336</c:v>
                </c:pt>
                <c:pt idx="645">
                  <c:v>42074.333333333336</c:v>
                </c:pt>
                <c:pt idx="646">
                  <c:v>42075.333333333336</c:v>
                </c:pt>
                <c:pt idx="647">
                  <c:v>42076.333333333336</c:v>
                </c:pt>
                <c:pt idx="648">
                  <c:v>42077.333333333336</c:v>
                </c:pt>
                <c:pt idx="649">
                  <c:v>42078.333333333336</c:v>
                </c:pt>
                <c:pt idx="650">
                  <c:v>42079.333333333336</c:v>
                </c:pt>
                <c:pt idx="651">
                  <c:v>42080.333333333336</c:v>
                </c:pt>
                <c:pt idx="652">
                  <c:v>42081.333333333336</c:v>
                </c:pt>
                <c:pt idx="653">
                  <c:v>42082.333333333336</c:v>
                </c:pt>
                <c:pt idx="654">
                  <c:v>42083.333333333336</c:v>
                </c:pt>
                <c:pt idx="655">
                  <c:v>42084.333333333336</c:v>
                </c:pt>
                <c:pt idx="656">
                  <c:v>42085.333333333336</c:v>
                </c:pt>
                <c:pt idx="657">
                  <c:v>42086.333333333336</c:v>
                </c:pt>
                <c:pt idx="658">
                  <c:v>42087.333333333336</c:v>
                </c:pt>
                <c:pt idx="659">
                  <c:v>42088.333333333336</c:v>
                </c:pt>
                <c:pt idx="660">
                  <c:v>42089.333333333336</c:v>
                </c:pt>
                <c:pt idx="661">
                  <c:v>42090.333333333336</c:v>
                </c:pt>
                <c:pt idx="662">
                  <c:v>42091.333333333336</c:v>
                </c:pt>
                <c:pt idx="663">
                  <c:v>42092.333333333336</c:v>
                </c:pt>
                <c:pt idx="664">
                  <c:v>42093.333333333336</c:v>
                </c:pt>
                <c:pt idx="665">
                  <c:v>42094.333333333336</c:v>
                </c:pt>
                <c:pt idx="666">
                  <c:v>42095.333333333336</c:v>
                </c:pt>
                <c:pt idx="667">
                  <c:v>42096.333333333336</c:v>
                </c:pt>
                <c:pt idx="668">
                  <c:v>42097.333333333336</c:v>
                </c:pt>
                <c:pt idx="669">
                  <c:v>42098.333333333336</c:v>
                </c:pt>
                <c:pt idx="670">
                  <c:v>42099.333333333336</c:v>
                </c:pt>
                <c:pt idx="671">
                  <c:v>42100.333333333336</c:v>
                </c:pt>
                <c:pt idx="672">
                  <c:v>42101.333333333336</c:v>
                </c:pt>
                <c:pt idx="673">
                  <c:v>42102.333333333336</c:v>
                </c:pt>
                <c:pt idx="674">
                  <c:v>42103.333333333336</c:v>
                </c:pt>
                <c:pt idx="675">
                  <c:v>42104.333333333336</c:v>
                </c:pt>
                <c:pt idx="676">
                  <c:v>42105.333333333336</c:v>
                </c:pt>
                <c:pt idx="677">
                  <c:v>42106.333333333336</c:v>
                </c:pt>
                <c:pt idx="678">
                  <c:v>42107.333333333336</c:v>
                </c:pt>
                <c:pt idx="679">
                  <c:v>42108.333333333336</c:v>
                </c:pt>
                <c:pt idx="680">
                  <c:v>42109.333333333336</c:v>
                </c:pt>
                <c:pt idx="681">
                  <c:v>42110.333333333336</c:v>
                </c:pt>
                <c:pt idx="682">
                  <c:v>42111.333333333336</c:v>
                </c:pt>
                <c:pt idx="683">
                  <c:v>42112.333333333336</c:v>
                </c:pt>
                <c:pt idx="684">
                  <c:v>42113.333333333336</c:v>
                </c:pt>
                <c:pt idx="685">
                  <c:v>42114.333333333336</c:v>
                </c:pt>
                <c:pt idx="686">
                  <c:v>42115.333333333336</c:v>
                </c:pt>
                <c:pt idx="687">
                  <c:v>42116.333333333336</c:v>
                </c:pt>
                <c:pt idx="688">
                  <c:v>42117.333333333336</c:v>
                </c:pt>
                <c:pt idx="689">
                  <c:v>42118.333333333336</c:v>
                </c:pt>
                <c:pt idx="690">
                  <c:v>42119.333333333336</c:v>
                </c:pt>
                <c:pt idx="691">
                  <c:v>42120.333333333336</c:v>
                </c:pt>
                <c:pt idx="692">
                  <c:v>42121.333333333336</c:v>
                </c:pt>
                <c:pt idx="693">
                  <c:v>42122.333333333336</c:v>
                </c:pt>
                <c:pt idx="694">
                  <c:v>42123.333333333336</c:v>
                </c:pt>
                <c:pt idx="695">
                  <c:v>42124.333333333336</c:v>
                </c:pt>
                <c:pt idx="696">
                  <c:v>42125.333333333336</c:v>
                </c:pt>
                <c:pt idx="697">
                  <c:v>42126.333333333336</c:v>
                </c:pt>
                <c:pt idx="698">
                  <c:v>42127.333333333336</c:v>
                </c:pt>
                <c:pt idx="699">
                  <c:v>42128.333333333336</c:v>
                </c:pt>
                <c:pt idx="700">
                  <c:v>42129.333333333336</c:v>
                </c:pt>
                <c:pt idx="701">
                  <c:v>42130.333333333336</c:v>
                </c:pt>
                <c:pt idx="702">
                  <c:v>42131.333333333336</c:v>
                </c:pt>
                <c:pt idx="703">
                  <c:v>42132.333333333336</c:v>
                </c:pt>
                <c:pt idx="704">
                  <c:v>42133.333333333336</c:v>
                </c:pt>
                <c:pt idx="705">
                  <c:v>42134.333333333336</c:v>
                </c:pt>
                <c:pt idx="706">
                  <c:v>42135.333333333336</c:v>
                </c:pt>
                <c:pt idx="707">
                  <c:v>42136.333333333336</c:v>
                </c:pt>
                <c:pt idx="708">
                  <c:v>42137.333333333336</c:v>
                </c:pt>
                <c:pt idx="709">
                  <c:v>42138.333333333336</c:v>
                </c:pt>
                <c:pt idx="710">
                  <c:v>42139.333333333336</c:v>
                </c:pt>
                <c:pt idx="711">
                  <c:v>42140.333333333336</c:v>
                </c:pt>
                <c:pt idx="712">
                  <c:v>42141.333333333336</c:v>
                </c:pt>
                <c:pt idx="713">
                  <c:v>42142.333333333336</c:v>
                </c:pt>
                <c:pt idx="714">
                  <c:v>42143.333333333336</c:v>
                </c:pt>
                <c:pt idx="715">
                  <c:v>42144.333333333336</c:v>
                </c:pt>
                <c:pt idx="716">
                  <c:v>42145.333333333336</c:v>
                </c:pt>
                <c:pt idx="717">
                  <c:v>42146.333333333336</c:v>
                </c:pt>
                <c:pt idx="718">
                  <c:v>42147.333333333336</c:v>
                </c:pt>
                <c:pt idx="719">
                  <c:v>42148.333333333336</c:v>
                </c:pt>
                <c:pt idx="720">
                  <c:v>42149.333333333336</c:v>
                </c:pt>
                <c:pt idx="721">
                  <c:v>42150.333333333336</c:v>
                </c:pt>
                <c:pt idx="722">
                  <c:v>42151.333333333336</c:v>
                </c:pt>
                <c:pt idx="723">
                  <c:v>42152.333333333336</c:v>
                </c:pt>
                <c:pt idx="724">
                  <c:v>42153.333333333336</c:v>
                </c:pt>
                <c:pt idx="725">
                  <c:v>42154.333333333336</c:v>
                </c:pt>
                <c:pt idx="726">
                  <c:v>42155.333333333336</c:v>
                </c:pt>
                <c:pt idx="727">
                  <c:v>42156.333333333336</c:v>
                </c:pt>
                <c:pt idx="728">
                  <c:v>42157.333333333336</c:v>
                </c:pt>
                <c:pt idx="729">
                  <c:v>42158.333333333336</c:v>
                </c:pt>
                <c:pt idx="730">
                  <c:v>42159.333333333336</c:v>
                </c:pt>
                <c:pt idx="731">
                  <c:v>42160.333333333336</c:v>
                </c:pt>
                <c:pt idx="732">
                  <c:v>42161.333333333336</c:v>
                </c:pt>
                <c:pt idx="733">
                  <c:v>42162.333333333336</c:v>
                </c:pt>
                <c:pt idx="734">
                  <c:v>42163.333333333336</c:v>
                </c:pt>
                <c:pt idx="735">
                  <c:v>42164.333333333336</c:v>
                </c:pt>
                <c:pt idx="736">
                  <c:v>42165.333333333336</c:v>
                </c:pt>
                <c:pt idx="737">
                  <c:v>42166.333333333336</c:v>
                </c:pt>
                <c:pt idx="738">
                  <c:v>42167.333333333336</c:v>
                </c:pt>
                <c:pt idx="739">
                  <c:v>42168.333333333336</c:v>
                </c:pt>
                <c:pt idx="740">
                  <c:v>42169.333333333336</c:v>
                </c:pt>
                <c:pt idx="741">
                  <c:v>42170.333333333336</c:v>
                </c:pt>
                <c:pt idx="742">
                  <c:v>42171.333333333336</c:v>
                </c:pt>
                <c:pt idx="743">
                  <c:v>42172.333333333336</c:v>
                </c:pt>
                <c:pt idx="744">
                  <c:v>42173.333333333336</c:v>
                </c:pt>
                <c:pt idx="745">
                  <c:v>42174.333333333336</c:v>
                </c:pt>
                <c:pt idx="746">
                  <c:v>42175.333333333336</c:v>
                </c:pt>
                <c:pt idx="747">
                  <c:v>42176.333333333336</c:v>
                </c:pt>
                <c:pt idx="748">
                  <c:v>42177.333333333336</c:v>
                </c:pt>
                <c:pt idx="749">
                  <c:v>42178.333333333336</c:v>
                </c:pt>
                <c:pt idx="750">
                  <c:v>42179.333333333336</c:v>
                </c:pt>
                <c:pt idx="751">
                  <c:v>42180.333333333336</c:v>
                </c:pt>
                <c:pt idx="752">
                  <c:v>42181.333333333336</c:v>
                </c:pt>
                <c:pt idx="753">
                  <c:v>42182.333333333336</c:v>
                </c:pt>
                <c:pt idx="754">
                  <c:v>42183.333333333336</c:v>
                </c:pt>
                <c:pt idx="755">
                  <c:v>42184.333333333336</c:v>
                </c:pt>
                <c:pt idx="756">
                  <c:v>42185.333333333336</c:v>
                </c:pt>
                <c:pt idx="757">
                  <c:v>42186.333333333336</c:v>
                </c:pt>
                <c:pt idx="758">
                  <c:v>42187.333333333336</c:v>
                </c:pt>
                <c:pt idx="759">
                  <c:v>42188.333333333336</c:v>
                </c:pt>
                <c:pt idx="760">
                  <c:v>42189.333333333336</c:v>
                </c:pt>
                <c:pt idx="761">
                  <c:v>42190.333333333336</c:v>
                </c:pt>
                <c:pt idx="762">
                  <c:v>42191.333333333336</c:v>
                </c:pt>
                <c:pt idx="763">
                  <c:v>42192.333333333336</c:v>
                </c:pt>
                <c:pt idx="764">
                  <c:v>42193.333333333336</c:v>
                </c:pt>
                <c:pt idx="765">
                  <c:v>42194.333333333336</c:v>
                </c:pt>
                <c:pt idx="766">
                  <c:v>42195.333333333336</c:v>
                </c:pt>
                <c:pt idx="767">
                  <c:v>42196.333333333336</c:v>
                </c:pt>
                <c:pt idx="768">
                  <c:v>42197.333333333336</c:v>
                </c:pt>
                <c:pt idx="769">
                  <c:v>42198.333333333336</c:v>
                </c:pt>
                <c:pt idx="770">
                  <c:v>42199.333333333336</c:v>
                </c:pt>
                <c:pt idx="771">
                  <c:v>42200.333333333336</c:v>
                </c:pt>
                <c:pt idx="772">
                  <c:v>42201.333333333336</c:v>
                </c:pt>
                <c:pt idx="773">
                  <c:v>42202.333333333336</c:v>
                </c:pt>
                <c:pt idx="774">
                  <c:v>42203.333333333336</c:v>
                </c:pt>
                <c:pt idx="775">
                  <c:v>42204.333333333336</c:v>
                </c:pt>
                <c:pt idx="776">
                  <c:v>42205.333333333336</c:v>
                </c:pt>
                <c:pt idx="777">
                  <c:v>42206.333333333336</c:v>
                </c:pt>
                <c:pt idx="778">
                  <c:v>42207.333333333336</c:v>
                </c:pt>
                <c:pt idx="779">
                  <c:v>42208.333333333336</c:v>
                </c:pt>
                <c:pt idx="780">
                  <c:v>42209.333333333336</c:v>
                </c:pt>
                <c:pt idx="781">
                  <c:v>42210.333333333336</c:v>
                </c:pt>
                <c:pt idx="782">
                  <c:v>42211.333333333336</c:v>
                </c:pt>
                <c:pt idx="783">
                  <c:v>42212.333333333336</c:v>
                </c:pt>
                <c:pt idx="784">
                  <c:v>42213.333333333336</c:v>
                </c:pt>
                <c:pt idx="785">
                  <c:v>42214.333333333336</c:v>
                </c:pt>
                <c:pt idx="786">
                  <c:v>42215.333333333336</c:v>
                </c:pt>
                <c:pt idx="787">
                  <c:v>42216.333333333336</c:v>
                </c:pt>
                <c:pt idx="788">
                  <c:v>42217.333333333336</c:v>
                </c:pt>
                <c:pt idx="789">
                  <c:v>42218.333333333336</c:v>
                </c:pt>
                <c:pt idx="790">
                  <c:v>42219.333333333336</c:v>
                </c:pt>
                <c:pt idx="791">
                  <c:v>42220.333333333336</c:v>
                </c:pt>
                <c:pt idx="792">
                  <c:v>42221.333333333336</c:v>
                </c:pt>
                <c:pt idx="793">
                  <c:v>42222.333333333336</c:v>
                </c:pt>
                <c:pt idx="794">
                  <c:v>42223.333333333336</c:v>
                </c:pt>
                <c:pt idx="795">
                  <c:v>42224.333333333336</c:v>
                </c:pt>
                <c:pt idx="796">
                  <c:v>42225.333333333336</c:v>
                </c:pt>
                <c:pt idx="797">
                  <c:v>42226.333333333336</c:v>
                </c:pt>
                <c:pt idx="798">
                  <c:v>42227.333333333336</c:v>
                </c:pt>
                <c:pt idx="799">
                  <c:v>42228.333333333336</c:v>
                </c:pt>
                <c:pt idx="800">
                  <c:v>42229.333333333336</c:v>
                </c:pt>
                <c:pt idx="801">
                  <c:v>42230.333333333336</c:v>
                </c:pt>
                <c:pt idx="802">
                  <c:v>42231.333333333336</c:v>
                </c:pt>
                <c:pt idx="803">
                  <c:v>42232.333333333336</c:v>
                </c:pt>
                <c:pt idx="804">
                  <c:v>42233.333333333336</c:v>
                </c:pt>
                <c:pt idx="805">
                  <c:v>42234.333333333336</c:v>
                </c:pt>
                <c:pt idx="806">
                  <c:v>42235.333333333336</c:v>
                </c:pt>
                <c:pt idx="807">
                  <c:v>42236.333333333336</c:v>
                </c:pt>
                <c:pt idx="808">
                  <c:v>42237.333333333336</c:v>
                </c:pt>
                <c:pt idx="809">
                  <c:v>42238.333333333336</c:v>
                </c:pt>
                <c:pt idx="810">
                  <c:v>42239.333333333336</c:v>
                </c:pt>
                <c:pt idx="811">
                  <c:v>42240.333333333336</c:v>
                </c:pt>
                <c:pt idx="812">
                  <c:v>42241.333333333336</c:v>
                </c:pt>
                <c:pt idx="813">
                  <c:v>42242.333333333336</c:v>
                </c:pt>
                <c:pt idx="814">
                  <c:v>42243.333333333336</c:v>
                </c:pt>
                <c:pt idx="815">
                  <c:v>42244.333333333336</c:v>
                </c:pt>
                <c:pt idx="816">
                  <c:v>42245.333333333336</c:v>
                </c:pt>
                <c:pt idx="817">
                  <c:v>42246.333333333336</c:v>
                </c:pt>
                <c:pt idx="818">
                  <c:v>42247.333333333336</c:v>
                </c:pt>
                <c:pt idx="819">
                  <c:v>42248.333333333336</c:v>
                </c:pt>
                <c:pt idx="820">
                  <c:v>42249.333333333336</c:v>
                </c:pt>
                <c:pt idx="821">
                  <c:v>42250.333333333336</c:v>
                </c:pt>
                <c:pt idx="822">
                  <c:v>42251.333333333336</c:v>
                </c:pt>
                <c:pt idx="823">
                  <c:v>42252.333333333336</c:v>
                </c:pt>
                <c:pt idx="824">
                  <c:v>42253.333333333336</c:v>
                </c:pt>
                <c:pt idx="825">
                  <c:v>42254.333333333336</c:v>
                </c:pt>
                <c:pt idx="826">
                  <c:v>42255.333333333336</c:v>
                </c:pt>
                <c:pt idx="827">
                  <c:v>42256.333333333336</c:v>
                </c:pt>
                <c:pt idx="828">
                  <c:v>42257.333333333336</c:v>
                </c:pt>
                <c:pt idx="829">
                  <c:v>42258.333333333336</c:v>
                </c:pt>
                <c:pt idx="830">
                  <c:v>42259.333333333336</c:v>
                </c:pt>
                <c:pt idx="831">
                  <c:v>42260.333333333336</c:v>
                </c:pt>
                <c:pt idx="832">
                  <c:v>42261.333333333336</c:v>
                </c:pt>
                <c:pt idx="833">
                  <c:v>42262.333333333336</c:v>
                </c:pt>
                <c:pt idx="834">
                  <c:v>42263.333333333336</c:v>
                </c:pt>
                <c:pt idx="835">
                  <c:v>42264.333333333336</c:v>
                </c:pt>
                <c:pt idx="836">
                  <c:v>42265.333333333336</c:v>
                </c:pt>
                <c:pt idx="837">
                  <c:v>42266.333333333336</c:v>
                </c:pt>
                <c:pt idx="838">
                  <c:v>42267.333333333336</c:v>
                </c:pt>
                <c:pt idx="839">
                  <c:v>42268.333333333336</c:v>
                </c:pt>
                <c:pt idx="840">
                  <c:v>42269.333333333336</c:v>
                </c:pt>
                <c:pt idx="841">
                  <c:v>42270.333333333336</c:v>
                </c:pt>
                <c:pt idx="842">
                  <c:v>42271.333333333336</c:v>
                </c:pt>
                <c:pt idx="843">
                  <c:v>42272.333333333336</c:v>
                </c:pt>
                <c:pt idx="844">
                  <c:v>42273.333333333336</c:v>
                </c:pt>
                <c:pt idx="845">
                  <c:v>42274.333333333336</c:v>
                </c:pt>
                <c:pt idx="846">
                  <c:v>42275.333333333336</c:v>
                </c:pt>
                <c:pt idx="847">
                  <c:v>42276.333333333336</c:v>
                </c:pt>
                <c:pt idx="848">
                  <c:v>42277.333333333336</c:v>
                </c:pt>
                <c:pt idx="849">
                  <c:v>42278.333333333336</c:v>
                </c:pt>
                <c:pt idx="850">
                  <c:v>42279.333333333336</c:v>
                </c:pt>
                <c:pt idx="851">
                  <c:v>42280.333333333336</c:v>
                </c:pt>
                <c:pt idx="852">
                  <c:v>42281.333333333336</c:v>
                </c:pt>
                <c:pt idx="853">
                  <c:v>42282.333333333336</c:v>
                </c:pt>
                <c:pt idx="854">
                  <c:v>42283.333333333336</c:v>
                </c:pt>
                <c:pt idx="855">
                  <c:v>42284.333333333336</c:v>
                </c:pt>
                <c:pt idx="856">
                  <c:v>42285.333333333336</c:v>
                </c:pt>
                <c:pt idx="857">
                  <c:v>42286.333333333336</c:v>
                </c:pt>
                <c:pt idx="858">
                  <c:v>42287.333333333336</c:v>
                </c:pt>
                <c:pt idx="859">
                  <c:v>42288.333333333336</c:v>
                </c:pt>
                <c:pt idx="860">
                  <c:v>42289.333333333336</c:v>
                </c:pt>
                <c:pt idx="861">
                  <c:v>42290.333333333336</c:v>
                </c:pt>
                <c:pt idx="862">
                  <c:v>42291.333333333336</c:v>
                </c:pt>
                <c:pt idx="863">
                  <c:v>42292.333333333336</c:v>
                </c:pt>
                <c:pt idx="864">
                  <c:v>42293.333333333336</c:v>
                </c:pt>
                <c:pt idx="865">
                  <c:v>42294.333333333336</c:v>
                </c:pt>
                <c:pt idx="866">
                  <c:v>42295.333333333336</c:v>
                </c:pt>
                <c:pt idx="867">
                  <c:v>42296.333333333336</c:v>
                </c:pt>
                <c:pt idx="868">
                  <c:v>42297.333333333336</c:v>
                </c:pt>
                <c:pt idx="869">
                  <c:v>42298.333333333336</c:v>
                </c:pt>
                <c:pt idx="870">
                  <c:v>42299.333333333336</c:v>
                </c:pt>
                <c:pt idx="871">
                  <c:v>42300.333333333336</c:v>
                </c:pt>
                <c:pt idx="872">
                  <c:v>42301.333333333336</c:v>
                </c:pt>
                <c:pt idx="873">
                  <c:v>42302.333333333336</c:v>
                </c:pt>
                <c:pt idx="874">
                  <c:v>42303.333333333336</c:v>
                </c:pt>
                <c:pt idx="875">
                  <c:v>42304.333333333336</c:v>
                </c:pt>
                <c:pt idx="876">
                  <c:v>42305.333333333336</c:v>
                </c:pt>
                <c:pt idx="877">
                  <c:v>42306.333333333336</c:v>
                </c:pt>
                <c:pt idx="878">
                  <c:v>42307.333333333336</c:v>
                </c:pt>
                <c:pt idx="879">
                  <c:v>42308.333333333336</c:v>
                </c:pt>
                <c:pt idx="880">
                  <c:v>42309.333333333336</c:v>
                </c:pt>
                <c:pt idx="881">
                  <c:v>42310.333333333336</c:v>
                </c:pt>
                <c:pt idx="882">
                  <c:v>42311.333333333336</c:v>
                </c:pt>
                <c:pt idx="883">
                  <c:v>42312.333333333336</c:v>
                </c:pt>
                <c:pt idx="884">
                  <c:v>42313.333333333336</c:v>
                </c:pt>
                <c:pt idx="885">
                  <c:v>42314.333333333336</c:v>
                </c:pt>
                <c:pt idx="886">
                  <c:v>42315.333333333336</c:v>
                </c:pt>
                <c:pt idx="887">
                  <c:v>42316.333333333336</c:v>
                </c:pt>
                <c:pt idx="888">
                  <c:v>42317.333333333336</c:v>
                </c:pt>
                <c:pt idx="889">
                  <c:v>42318.333333333336</c:v>
                </c:pt>
                <c:pt idx="890">
                  <c:v>42319.333333333336</c:v>
                </c:pt>
                <c:pt idx="891">
                  <c:v>42320.333333333336</c:v>
                </c:pt>
                <c:pt idx="892">
                  <c:v>42321.333333333336</c:v>
                </c:pt>
                <c:pt idx="893">
                  <c:v>42322.333333333336</c:v>
                </c:pt>
                <c:pt idx="894">
                  <c:v>42323.333333333336</c:v>
                </c:pt>
                <c:pt idx="895">
                  <c:v>42324.333333333336</c:v>
                </c:pt>
                <c:pt idx="896">
                  <c:v>42325.333333333336</c:v>
                </c:pt>
                <c:pt idx="897">
                  <c:v>42326.333333333336</c:v>
                </c:pt>
                <c:pt idx="898">
                  <c:v>42327.333333333336</c:v>
                </c:pt>
                <c:pt idx="899">
                  <c:v>42328.333333333336</c:v>
                </c:pt>
                <c:pt idx="900">
                  <c:v>42329.333333333336</c:v>
                </c:pt>
                <c:pt idx="901">
                  <c:v>42330.333333333336</c:v>
                </c:pt>
                <c:pt idx="902">
                  <c:v>42331.333333333336</c:v>
                </c:pt>
                <c:pt idx="903">
                  <c:v>42332.333333333336</c:v>
                </c:pt>
                <c:pt idx="904">
                  <c:v>42333.333333333336</c:v>
                </c:pt>
                <c:pt idx="905">
                  <c:v>42334.333333333336</c:v>
                </c:pt>
                <c:pt idx="906">
                  <c:v>42335.333333333336</c:v>
                </c:pt>
                <c:pt idx="907">
                  <c:v>42336.333333333336</c:v>
                </c:pt>
                <c:pt idx="908">
                  <c:v>42337.333333333336</c:v>
                </c:pt>
                <c:pt idx="909">
                  <c:v>42338.333333333336</c:v>
                </c:pt>
                <c:pt idx="910">
                  <c:v>42339.333333333336</c:v>
                </c:pt>
                <c:pt idx="911">
                  <c:v>42340.333333333336</c:v>
                </c:pt>
                <c:pt idx="912">
                  <c:v>42341.333333333336</c:v>
                </c:pt>
                <c:pt idx="913">
                  <c:v>42342.333333333336</c:v>
                </c:pt>
                <c:pt idx="914">
                  <c:v>42343.333333333336</c:v>
                </c:pt>
                <c:pt idx="915">
                  <c:v>42344.333333333336</c:v>
                </c:pt>
                <c:pt idx="916">
                  <c:v>42345.333333333336</c:v>
                </c:pt>
                <c:pt idx="917">
                  <c:v>42346.333333333336</c:v>
                </c:pt>
                <c:pt idx="918">
                  <c:v>42347.333333333336</c:v>
                </c:pt>
                <c:pt idx="919">
                  <c:v>42348.333333333336</c:v>
                </c:pt>
                <c:pt idx="920">
                  <c:v>42349.333333333336</c:v>
                </c:pt>
                <c:pt idx="921">
                  <c:v>42350.333333333336</c:v>
                </c:pt>
                <c:pt idx="922">
                  <c:v>42351.333333333336</c:v>
                </c:pt>
                <c:pt idx="923">
                  <c:v>42352.333333333336</c:v>
                </c:pt>
                <c:pt idx="924">
                  <c:v>42353.333333333336</c:v>
                </c:pt>
                <c:pt idx="925">
                  <c:v>42354.333333333336</c:v>
                </c:pt>
                <c:pt idx="926">
                  <c:v>42355.333333333336</c:v>
                </c:pt>
                <c:pt idx="927">
                  <c:v>42356.333333333336</c:v>
                </c:pt>
                <c:pt idx="928">
                  <c:v>42357.333333333336</c:v>
                </c:pt>
                <c:pt idx="929">
                  <c:v>42358.333333333336</c:v>
                </c:pt>
                <c:pt idx="930">
                  <c:v>42359.333333333336</c:v>
                </c:pt>
                <c:pt idx="931">
                  <c:v>42360.333333333336</c:v>
                </c:pt>
                <c:pt idx="932">
                  <c:v>42361.333333333336</c:v>
                </c:pt>
                <c:pt idx="933">
                  <c:v>42362.333333333336</c:v>
                </c:pt>
                <c:pt idx="934">
                  <c:v>42363.333333333336</c:v>
                </c:pt>
                <c:pt idx="935">
                  <c:v>42364.333333333336</c:v>
                </c:pt>
                <c:pt idx="936">
                  <c:v>42365.333333333336</c:v>
                </c:pt>
                <c:pt idx="937">
                  <c:v>42366.333333333336</c:v>
                </c:pt>
                <c:pt idx="938">
                  <c:v>42367.333333333336</c:v>
                </c:pt>
                <c:pt idx="939">
                  <c:v>42368.333333333336</c:v>
                </c:pt>
                <c:pt idx="940">
                  <c:v>42369.333333333336</c:v>
                </c:pt>
                <c:pt idx="941">
                  <c:v>42370.333333333336</c:v>
                </c:pt>
                <c:pt idx="942">
                  <c:v>42371.333333333336</c:v>
                </c:pt>
                <c:pt idx="943">
                  <c:v>42372.333333333336</c:v>
                </c:pt>
                <c:pt idx="944">
                  <c:v>42373.333333333336</c:v>
                </c:pt>
                <c:pt idx="945">
                  <c:v>42374.333333333336</c:v>
                </c:pt>
                <c:pt idx="946">
                  <c:v>42375.333333333336</c:v>
                </c:pt>
                <c:pt idx="947">
                  <c:v>42376.333333333336</c:v>
                </c:pt>
                <c:pt idx="948">
                  <c:v>42377.333333333336</c:v>
                </c:pt>
                <c:pt idx="949">
                  <c:v>42378.333333333336</c:v>
                </c:pt>
                <c:pt idx="950">
                  <c:v>42379.333333333336</c:v>
                </c:pt>
                <c:pt idx="951">
                  <c:v>42380.333333333336</c:v>
                </c:pt>
                <c:pt idx="952">
                  <c:v>42381.333333333336</c:v>
                </c:pt>
                <c:pt idx="953">
                  <c:v>42382.333333333336</c:v>
                </c:pt>
                <c:pt idx="954">
                  <c:v>42383.333333333336</c:v>
                </c:pt>
                <c:pt idx="955">
                  <c:v>42384.333333333336</c:v>
                </c:pt>
                <c:pt idx="956">
                  <c:v>42385.333333333336</c:v>
                </c:pt>
                <c:pt idx="957">
                  <c:v>42386.333333333336</c:v>
                </c:pt>
                <c:pt idx="958">
                  <c:v>42387.333333333336</c:v>
                </c:pt>
                <c:pt idx="959">
                  <c:v>42388.333333333336</c:v>
                </c:pt>
                <c:pt idx="960">
                  <c:v>42389.333333333336</c:v>
                </c:pt>
                <c:pt idx="961">
                  <c:v>42390.333333333336</c:v>
                </c:pt>
                <c:pt idx="962">
                  <c:v>42391.333333333336</c:v>
                </c:pt>
                <c:pt idx="963">
                  <c:v>42392.333333333336</c:v>
                </c:pt>
                <c:pt idx="964">
                  <c:v>42393.333333333336</c:v>
                </c:pt>
                <c:pt idx="965">
                  <c:v>42394.333333333336</c:v>
                </c:pt>
                <c:pt idx="966">
                  <c:v>42395.333333333336</c:v>
                </c:pt>
                <c:pt idx="967">
                  <c:v>42396.333333333336</c:v>
                </c:pt>
                <c:pt idx="968">
                  <c:v>42397.333333333336</c:v>
                </c:pt>
                <c:pt idx="969">
                  <c:v>42398.333333333336</c:v>
                </c:pt>
                <c:pt idx="970">
                  <c:v>42399.333333333336</c:v>
                </c:pt>
                <c:pt idx="971">
                  <c:v>42400.333333333336</c:v>
                </c:pt>
                <c:pt idx="972">
                  <c:v>42401.333333333336</c:v>
                </c:pt>
                <c:pt idx="973">
                  <c:v>42402.333333333336</c:v>
                </c:pt>
                <c:pt idx="974">
                  <c:v>42403.333333333336</c:v>
                </c:pt>
                <c:pt idx="975">
                  <c:v>42404.333333333336</c:v>
                </c:pt>
                <c:pt idx="976">
                  <c:v>42405.333333333336</c:v>
                </c:pt>
                <c:pt idx="977">
                  <c:v>42406.333333333336</c:v>
                </c:pt>
                <c:pt idx="978">
                  <c:v>42407.333333333336</c:v>
                </c:pt>
                <c:pt idx="979">
                  <c:v>42408.333333333336</c:v>
                </c:pt>
                <c:pt idx="980">
                  <c:v>42409.333333333336</c:v>
                </c:pt>
                <c:pt idx="981">
                  <c:v>42410.333333333336</c:v>
                </c:pt>
                <c:pt idx="982">
                  <c:v>42411.333333333336</c:v>
                </c:pt>
                <c:pt idx="983">
                  <c:v>42412.333333333336</c:v>
                </c:pt>
                <c:pt idx="984">
                  <c:v>42413.333333333336</c:v>
                </c:pt>
                <c:pt idx="985">
                  <c:v>42414.333333333336</c:v>
                </c:pt>
                <c:pt idx="986">
                  <c:v>42415.333333333336</c:v>
                </c:pt>
                <c:pt idx="987">
                  <c:v>42416.333333333336</c:v>
                </c:pt>
                <c:pt idx="988">
                  <c:v>42417.333333333336</c:v>
                </c:pt>
                <c:pt idx="989">
                  <c:v>42418.333333333336</c:v>
                </c:pt>
                <c:pt idx="990">
                  <c:v>42419.333333333336</c:v>
                </c:pt>
                <c:pt idx="991">
                  <c:v>42420.333333333336</c:v>
                </c:pt>
                <c:pt idx="992">
                  <c:v>42421.333333333336</c:v>
                </c:pt>
                <c:pt idx="993">
                  <c:v>42422.333333333336</c:v>
                </c:pt>
                <c:pt idx="994">
                  <c:v>42423.333333333336</c:v>
                </c:pt>
                <c:pt idx="995">
                  <c:v>42424.333333333336</c:v>
                </c:pt>
                <c:pt idx="996">
                  <c:v>42425.333333333336</c:v>
                </c:pt>
                <c:pt idx="997">
                  <c:v>42426.333333333336</c:v>
                </c:pt>
                <c:pt idx="998">
                  <c:v>42427.333333333336</c:v>
                </c:pt>
                <c:pt idx="999">
                  <c:v>42428.333333333336</c:v>
                </c:pt>
                <c:pt idx="1000">
                  <c:v>42429.333333333336</c:v>
                </c:pt>
                <c:pt idx="1001">
                  <c:v>42430.333333333336</c:v>
                </c:pt>
                <c:pt idx="1002">
                  <c:v>42431.333333333336</c:v>
                </c:pt>
                <c:pt idx="1003">
                  <c:v>42432.333333333336</c:v>
                </c:pt>
                <c:pt idx="1004">
                  <c:v>42433.333333333336</c:v>
                </c:pt>
                <c:pt idx="1005">
                  <c:v>42434.333333333336</c:v>
                </c:pt>
                <c:pt idx="1006">
                  <c:v>42435.333333333336</c:v>
                </c:pt>
                <c:pt idx="1007">
                  <c:v>42436.333333333336</c:v>
                </c:pt>
                <c:pt idx="1008">
                  <c:v>42437.333333333336</c:v>
                </c:pt>
                <c:pt idx="1009">
                  <c:v>42438.333333333336</c:v>
                </c:pt>
                <c:pt idx="1010">
                  <c:v>42439.333333333336</c:v>
                </c:pt>
                <c:pt idx="1011">
                  <c:v>42440.333333333336</c:v>
                </c:pt>
                <c:pt idx="1012">
                  <c:v>42441.333333333336</c:v>
                </c:pt>
                <c:pt idx="1013">
                  <c:v>42442.333333333336</c:v>
                </c:pt>
                <c:pt idx="1014">
                  <c:v>42443.333333333336</c:v>
                </c:pt>
                <c:pt idx="1015">
                  <c:v>42444.333333333336</c:v>
                </c:pt>
                <c:pt idx="1016">
                  <c:v>42445.333333333336</c:v>
                </c:pt>
                <c:pt idx="1017">
                  <c:v>42446.333333333336</c:v>
                </c:pt>
                <c:pt idx="1018">
                  <c:v>42447.333333333336</c:v>
                </c:pt>
                <c:pt idx="1019">
                  <c:v>42448.333333333336</c:v>
                </c:pt>
                <c:pt idx="1020">
                  <c:v>42449.333333333336</c:v>
                </c:pt>
                <c:pt idx="1021">
                  <c:v>42450.333333333336</c:v>
                </c:pt>
                <c:pt idx="1022">
                  <c:v>42451.333333333336</c:v>
                </c:pt>
                <c:pt idx="1023">
                  <c:v>42452.333333333336</c:v>
                </c:pt>
                <c:pt idx="1024">
                  <c:v>42453.333333333336</c:v>
                </c:pt>
                <c:pt idx="1025">
                  <c:v>42454.333333333336</c:v>
                </c:pt>
                <c:pt idx="1026">
                  <c:v>42455.333333333336</c:v>
                </c:pt>
                <c:pt idx="1027">
                  <c:v>42456.333333333336</c:v>
                </c:pt>
                <c:pt idx="1028">
                  <c:v>42457.333333333336</c:v>
                </c:pt>
                <c:pt idx="1029">
                  <c:v>42458.333333333336</c:v>
                </c:pt>
                <c:pt idx="1030">
                  <c:v>42459.333333333336</c:v>
                </c:pt>
                <c:pt idx="1031">
                  <c:v>42460.333333333336</c:v>
                </c:pt>
                <c:pt idx="1032">
                  <c:v>42461.333333333336</c:v>
                </c:pt>
                <c:pt idx="1033">
                  <c:v>42462.333333333336</c:v>
                </c:pt>
                <c:pt idx="1034">
                  <c:v>42463.333333333336</c:v>
                </c:pt>
                <c:pt idx="1035">
                  <c:v>42464.333333333336</c:v>
                </c:pt>
                <c:pt idx="1036">
                  <c:v>42465.333333333336</c:v>
                </c:pt>
                <c:pt idx="1037">
                  <c:v>42466.333333333336</c:v>
                </c:pt>
                <c:pt idx="1038">
                  <c:v>42467.333333333336</c:v>
                </c:pt>
                <c:pt idx="1039">
                  <c:v>42468.333333333336</c:v>
                </c:pt>
                <c:pt idx="1040">
                  <c:v>42469.333333333336</c:v>
                </c:pt>
                <c:pt idx="1041">
                  <c:v>42470.333333333336</c:v>
                </c:pt>
                <c:pt idx="1042">
                  <c:v>42471.333333333336</c:v>
                </c:pt>
                <c:pt idx="1043">
                  <c:v>42472.333333333336</c:v>
                </c:pt>
                <c:pt idx="1044">
                  <c:v>42473.333333333336</c:v>
                </c:pt>
                <c:pt idx="1045">
                  <c:v>42474.333333333336</c:v>
                </c:pt>
                <c:pt idx="1046">
                  <c:v>42475.333333333336</c:v>
                </c:pt>
                <c:pt idx="1047">
                  <c:v>42476.333333333336</c:v>
                </c:pt>
                <c:pt idx="1048">
                  <c:v>42477.333333333336</c:v>
                </c:pt>
                <c:pt idx="1049">
                  <c:v>42478.333333333336</c:v>
                </c:pt>
                <c:pt idx="1050">
                  <c:v>42479.333333333336</c:v>
                </c:pt>
                <c:pt idx="1051">
                  <c:v>42480.333333333336</c:v>
                </c:pt>
                <c:pt idx="1052">
                  <c:v>42481.333333333336</c:v>
                </c:pt>
                <c:pt idx="1053">
                  <c:v>42482.333333333336</c:v>
                </c:pt>
                <c:pt idx="1054">
                  <c:v>42483.333333333336</c:v>
                </c:pt>
                <c:pt idx="1055">
                  <c:v>42484.333333333336</c:v>
                </c:pt>
                <c:pt idx="1056">
                  <c:v>42485.333333333336</c:v>
                </c:pt>
                <c:pt idx="1057">
                  <c:v>42486.333333333336</c:v>
                </c:pt>
                <c:pt idx="1058">
                  <c:v>42487.333333333336</c:v>
                </c:pt>
                <c:pt idx="1059">
                  <c:v>42488.333333333336</c:v>
                </c:pt>
                <c:pt idx="1060">
                  <c:v>42489.333333333336</c:v>
                </c:pt>
                <c:pt idx="1061">
                  <c:v>42490.333333333336</c:v>
                </c:pt>
                <c:pt idx="1062">
                  <c:v>42491.333333333336</c:v>
                </c:pt>
                <c:pt idx="1063">
                  <c:v>42492.333333333336</c:v>
                </c:pt>
                <c:pt idx="1064">
                  <c:v>42493.333333333336</c:v>
                </c:pt>
                <c:pt idx="1065">
                  <c:v>42494.333333333336</c:v>
                </c:pt>
                <c:pt idx="1066">
                  <c:v>42495.333333333336</c:v>
                </c:pt>
                <c:pt idx="1067">
                  <c:v>42496.333333333336</c:v>
                </c:pt>
                <c:pt idx="1068">
                  <c:v>42497.333333333336</c:v>
                </c:pt>
                <c:pt idx="1069">
                  <c:v>42498.333333333336</c:v>
                </c:pt>
                <c:pt idx="1070">
                  <c:v>42499.333333333336</c:v>
                </c:pt>
                <c:pt idx="1071">
                  <c:v>42500.333333333336</c:v>
                </c:pt>
                <c:pt idx="1072">
                  <c:v>42501.333333333336</c:v>
                </c:pt>
                <c:pt idx="1073">
                  <c:v>42502.333333333336</c:v>
                </c:pt>
                <c:pt idx="1074">
                  <c:v>42503.333333333336</c:v>
                </c:pt>
                <c:pt idx="1075">
                  <c:v>42504.333333333336</c:v>
                </c:pt>
                <c:pt idx="1076">
                  <c:v>42505.333333333336</c:v>
                </c:pt>
                <c:pt idx="1077">
                  <c:v>42506.333333333336</c:v>
                </c:pt>
                <c:pt idx="1078">
                  <c:v>42507.333333333336</c:v>
                </c:pt>
                <c:pt idx="1079">
                  <c:v>42508.333333333336</c:v>
                </c:pt>
                <c:pt idx="1080">
                  <c:v>42509.333333333336</c:v>
                </c:pt>
                <c:pt idx="1081">
                  <c:v>42510.333333333336</c:v>
                </c:pt>
                <c:pt idx="1082">
                  <c:v>42511.333333333336</c:v>
                </c:pt>
                <c:pt idx="1083">
                  <c:v>42512.333333333336</c:v>
                </c:pt>
                <c:pt idx="1084">
                  <c:v>42513.333333333336</c:v>
                </c:pt>
                <c:pt idx="1085">
                  <c:v>42514.333333333336</c:v>
                </c:pt>
                <c:pt idx="1086">
                  <c:v>42515.333333333336</c:v>
                </c:pt>
                <c:pt idx="1087">
                  <c:v>42516.333333333336</c:v>
                </c:pt>
                <c:pt idx="1088">
                  <c:v>42517.333333333336</c:v>
                </c:pt>
                <c:pt idx="1089">
                  <c:v>42518.333333333336</c:v>
                </c:pt>
                <c:pt idx="1090">
                  <c:v>42519.333333333336</c:v>
                </c:pt>
                <c:pt idx="1091">
                  <c:v>42520.333333333336</c:v>
                </c:pt>
                <c:pt idx="1092">
                  <c:v>42521.333333333336</c:v>
                </c:pt>
                <c:pt idx="1093">
                  <c:v>42522.333333333336</c:v>
                </c:pt>
                <c:pt idx="1094">
                  <c:v>42523.333333333336</c:v>
                </c:pt>
                <c:pt idx="1095">
                  <c:v>42524.333333333336</c:v>
                </c:pt>
                <c:pt idx="1096">
                  <c:v>42525.333333333336</c:v>
                </c:pt>
                <c:pt idx="1097">
                  <c:v>42526.333333333336</c:v>
                </c:pt>
                <c:pt idx="1098">
                  <c:v>42527.333333333336</c:v>
                </c:pt>
                <c:pt idx="1099">
                  <c:v>42528.333333333336</c:v>
                </c:pt>
                <c:pt idx="1100">
                  <c:v>42529.333333333336</c:v>
                </c:pt>
                <c:pt idx="1101">
                  <c:v>42530.333333333336</c:v>
                </c:pt>
                <c:pt idx="1102">
                  <c:v>42531.333333333336</c:v>
                </c:pt>
                <c:pt idx="1103">
                  <c:v>42532.333333333336</c:v>
                </c:pt>
                <c:pt idx="1104">
                  <c:v>42533.333333333336</c:v>
                </c:pt>
                <c:pt idx="1105">
                  <c:v>42534.333333333336</c:v>
                </c:pt>
                <c:pt idx="1106">
                  <c:v>42535.333333333336</c:v>
                </c:pt>
                <c:pt idx="1107">
                  <c:v>42536.333333333336</c:v>
                </c:pt>
                <c:pt idx="1108">
                  <c:v>42537.333333333336</c:v>
                </c:pt>
                <c:pt idx="1109">
                  <c:v>42538.333333333336</c:v>
                </c:pt>
                <c:pt idx="1110">
                  <c:v>42539.333333333336</c:v>
                </c:pt>
                <c:pt idx="1111">
                  <c:v>42540.333333333336</c:v>
                </c:pt>
                <c:pt idx="1112">
                  <c:v>42541.333333333336</c:v>
                </c:pt>
                <c:pt idx="1113">
                  <c:v>42542.333333333336</c:v>
                </c:pt>
                <c:pt idx="1114">
                  <c:v>42543.333333333336</c:v>
                </c:pt>
                <c:pt idx="1115">
                  <c:v>42544.333333333336</c:v>
                </c:pt>
                <c:pt idx="1116">
                  <c:v>42545.333333333336</c:v>
                </c:pt>
                <c:pt idx="1117">
                  <c:v>42546.333333333336</c:v>
                </c:pt>
                <c:pt idx="1118">
                  <c:v>42547.333333333336</c:v>
                </c:pt>
                <c:pt idx="1119">
                  <c:v>42548.333333333336</c:v>
                </c:pt>
                <c:pt idx="1120">
                  <c:v>42549.333333333336</c:v>
                </c:pt>
                <c:pt idx="1121">
                  <c:v>42550.333333333336</c:v>
                </c:pt>
                <c:pt idx="1122">
                  <c:v>42551.333333333336</c:v>
                </c:pt>
                <c:pt idx="1123">
                  <c:v>42552.333333333336</c:v>
                </c:pt>
                <c:pt idx="1124">
                  <c:v>42553.333333333336</c:v>
                </c:pt>
                <c:pt idx="1125">
                  <c:v>42554.333333333336</c:v>
                </c:pt>
                <c:pt idx="1126">
                  <c:v>42555.333333333336</c:v>
                </c:pt>
                <c:pt idx="1127">
                  <c:v>42556.333333333336</c:v>
                </c:pt>
                <c:pt idx="1128">
                  <c:v>42557.333333333336</c:v>
                </c:pt>
                <c:pt idx="1129">
                  <c:v>42558.333333333336</c:v>
                </c:pt>
                <c:pt idx="1130">
                  <c:v>42559.333333333336</c:v>
                </c:pt>
                <c:pt idx="1131">
                  <c:v>42560.333333333336</c:v>
                </c:pt>
                <c:pt idx="1132">
                  <c:v>42561.333333333336</c:v>
                </c:pt>
                <c:pt idx="1133">
                  <c:v>42562.333333333336</c:v>
                </c:pt>
                <c:pt idx="1134">
                  <c:v>42563.333333333336</c:v>
                </c:pt>
                <c:pt idx="1135">
                  <c:v>42564.333333333336</c:v>
                </c:pt>
                <c:pt idx="1136">
                  <c:v>42565.333333333336</c:v>
                </c:pt>
                <c:pt idx="1137">
                  <c:v>42566.333333333336</c:v>
                </c:pt>
                <c:pt idx="1138">
                  <c:v>42567.333333333336</c:v>
                </c:pt>
                <c:pt idx="1139">
                  <c:v>42568.333333333336</c:v>
                </c:pt>
                <c:pt idx="1140">
                  <c:v>42569.333333333336</c:v>
                </c:pt>
                <c:pt idx="1141">
                  <c:v>42570.333333333336</c:v>
                </c:pt>
                <c:pt idx="1142">
                  <c:v>42571.333333333336</c:v>
                </c:pt>
                <c:pt idx="1143">
                  <c:v>42572.333333333336</c:v>
                </c:pt>
                <c:pt idx="1144">
                  <c:v>42573.333333333336</c:v>
                </c:pt>
                <c:pt idx="1145">
                  <c:v>42574.333333333336</c:v>
                </c:pt>
                <c:pt idx="1146">
                  <c:v>42575.333333333336</c:v>
                </c:pt>
                <c:pt idx="1147">
                  <c:v>42576.333333333336</c:v>
                </c:pt>
                <c:pt idx="1148">
                  <c:v>42577.333333333336</c:v>
                </c:pt>
                <c:pt idx="1149">
                  <c:v>42578.333333333336</c:v>
                </c:pt>
                <c:pt idx="1150">
                  <c:v>42579.333333333336</c:v>
                </c:pt>
                <c:pt idx="1151">
                  <c:v>42580.333333333336</c:v>
                </c:pt>
                <c:pt idx="1152">
                  <c:v>42581.333333333336</c:v>
                </c:pt>
                <c:pt idx="1153">
                  <c:v>42582.333333333336</c:v>
                </c:pt>
                <c:pt idx="1154">
                  <c:v>42583.333333333336</c:v>
                </c:pt>
                <c:pt idx="1155">
                  <c:v>42584.333333333336</c:v>
                </c:pt>
                <c:pt idx="1156">
                  <c:v>42585.333333333336</c:v>
                </c:pt>
                <c:pt idx="1157">
                  <c:v>42586.333333333336</c:v>
                </c:pt>
                <c:pt idx="1158">
                  <c:v>42587.333333333336</c:v>
                </c:pt>
                <c:pt idx="1159">
                  <c:v>42588.333333333336</c:v>
                </c:pt>
                <c:pt idx="1160">
                  <c:v>42589.333333333336</c:v>
                </c:pt>
                <c:pt idx="1161">
                  <c:v>42590.333333333336</c:v>
                </c:pt>
                <c:pt idx="1162">
                  <c:v>42591.333333333336</c:v>
                </c:pt>
                <c:pt idx="1163">
                  <c:v>42592.333333333336</c:v>
                </c:pt>
                <c:pt idx="1164">
                  <c:v>42593.333333333336</c:v>
                </c:pt>
                <c:pt idx="1165">
                  <c:v>42594.333333333336</c:v>
                </c:pt>
                <c:pt idx="1166">
                  <c:v>42595.333333333336</c:v>
                </c:pt>
                <c:pt idx="1167">
                  <c:v>42596.333333333336</c:v>
                </c:pt>
                <c:pt idx="1168">
                  <c:v>42597.333333333336</c:v>
                </c:pt>
                <c:pt idx="1169">
                  <c:v>42598.333333333336</c:v>
                </c:pt>
                <c:pt idx="1170">
                  <c:v>42599.333333333336</c:v>
                </c:pt>
                <c:pt idx="1171">
                  <c:v>42600.333333333336</c:v>
                </c:pt>
                <c:pt idx="1172">
                  <c:v>42601.333333333336</c:v>
                </c:pt>
                <c:pt idx="1173">
                  <c:v>42602.333333333336</c:v>
                </c:pt>
                <c:pt idx="1174">
                  <c:v>42603.333333333336</c:v>
                </c:pt>
                <c:pt idx="1175">
                  <c:v>42604.333333333336</c:v>
                </c:pt>
                <c:pt idx="1176">
                  <c:v>42605.333333333336</c:v>
                </c:pt>
                <c:pt idx="1177">
                  <c:v>42606.333333333336</c:v>
                </c:pt>
                <c:pt idx="1178">
                  <c:v>42607.333333333336</c:v>
                </c:pt>
                <c:pt idx="1179">
                  <c:v>42608.333333333336</c:v>
                </c:pt>
                <c:pt idx="1180">
                  <c:v>42609.333333333336</c:v>
                </c:pt>
                <c:pt idx="1181">
                  <c:v>42610.333333333336</c:v>
                </c:pt>
                <c:pt idx="1182">
                  <c:v>42611.333333333336</c:v>
                </c:pt>
                <c:pt idx="1183">
                  <c:v>42612.333333333336</c:v>
                </c:pt>
                <c:pt idx="1184">
                  <c:v>42613.333333333336</c:v>
                </c:pt>
                <c:pt idx="1185">
                  <c:v>42614.333333333336</c:v>
                </c:pt>
                <c:pt idx="1186">
                  <c:v>42615.333333333336</c:v>
                </c:pt>
                <c:pt idx="1187">
                  <c:v>42616.333333333336</c:v>
                </c:pt>
                <c:pt idx="1188">
                  <c:v>42617.333333333336</c:v>
                </c:pt>
                <c:pt idx="1189">
                  <c:v>42618.333333333336</c:v>
                </c:pt>
                <c:pt idx="1190">
                  <c:v>42619.333333333336</c:v>
                </c:pt>
                <c:pt idx="1191">
                  <c:v>42620.333333333336</c:v>
                </c:pt>
                <c:pt idx="1192">
                  <c:v>42621.333333333336</c:v>
                </c:pt>
                <c:pt idx="1193">
                  <c:v>42622.333333333336</c:v>
                </c:pt>
                <c:pt idx="1194">
                  <c:v>42623.333333333336</c:v>
                </c:pt>
                <c:pt idx="1195">
                  <c:v>42624.333333333336</c:v>
                </c:pt>
                <c:pt idx="1196">
                  <c:v>42625.333333333336</c:v>
                </c:pt>
                <c:pt idx="1197">
                  <c:v>42626.333333333336</c:v>
                </c:pt>
                <c:pt idx="1198">
                  <c:v>42627.333333333336</c:v>
                </c:pt>
                <c:pt idx="1199">
                  <c:v>42628.333333333336</c:v>
                </c:pt>
                <c:pt idx="1200">
                  <c:v>42629.333333333336</c:v>
                </c:pt>
                <c:pt idx="1201">
                  <c:v>42630.333333333336</c:v>
                </c:pt>
                <c:pt idx="1202">
                  <c:v>42631.333333333336</c:v>
                </c:pt>
                <c:pt idx="1203">
                  <c:v>42632.333333333336</c:v>
                </c:pt>
                <c:pt idx="1204">
                  <c:v>42633.333333333336</c:v>
                </c:pt>
                <c:pt idx="1205">
                  <c:v>42634.333333333336</c:v>
                </c:pt>
                <c:pt idx="1206">
                  <c:v>42635.333333333336</c:v>
                </c:pt>
                <c:pt idx="1207">
                  <c:v>42636.333333333336</c:v>
                </c:pt>
                <c:pt idx="1208">
                  <c:v>42637.333333333336</c:v>
                </c:pt>
                <c:pt idx="1209">
                  <c:v>42638.333333333336</c:v>
                </c:pt>
                <c:pt idx="1210">
                  <c:v>42639.333333333336</c:v>
                </c:pt>
                <c:pt idx="1211">
                  <c:v>42640.333333333336</c:v>
                </c:pt>
                <c:pt idx="1212">
                  <c:v>42641.333333333336</c:v>
                </c:pt>
                <c:pt idx="1213">
                  <c:v>42642.333333333336</c:v>
                </c:pt>
                <c:pt idx="1214">
                  <c:v>42643.333333333336</c:v>
                </c:pt>
                <c:pt idx="1215">
                  <c:v>42644.333333333336</c:v>
                </c:pt>
                <c:pt idx="1216">
                  <c:v>42645.333333333336</c:v>
                </c:pt>
                <c:pt idx="1217">
                  <c:v>42646.333333333336</c:v>
                </c:pt>
                <c:pt idx="1218">
                  <c:v>42647.333333333336</c:v>
                </c:pt>
                <c:pt idx="1219">
                  <c:v>42648.333333333336</c:v>
                </c:pt>
                <c:pt idx="1220">
                  <c:v>42649.333333333336</c:v>
                </c:pt>
                <c:pt idx="1221">
                  <c:v>42650.333333333336</c:v>
                </c:pt>
                <c:pt idx="1222">
                  <c:v>42651.333333333336</c:v>
                </c:pt>
                <c:pt idx="1223">
                  <c:v>42652.333333333336</c:v>
                </c:pt>
                <c:pt idx="1224">
                  <c:v>42653.333333333336</c:v>
                </c:pt>
                <c:pt idx="1225">
                  <c:v>42654.333333333336</c:v>
                </c:pt>
                <c:pt idx="1226">
                  <c:v>42655.333333333336</c:v>
                </c:pt>
                <c:pt idx="1227">
                  <c:v>42656.333333333336</c:v>
                </c:pt>
                <c:pt idx="1228">
                  <c:v>42657.333333333336</c:v>
                </c:pt>
                <c:pt idx="1229">
                  <c:v>42658.333333333336</c:v>
                </c:pt>
                <c:pt idx="1230">
                  <c:v>42659.333333333336</c:v>
                </c:pt>
                <c:pt idx="1231">
                  <c:v>42660.333333333336</c:v>
                </c:pt>
                <c:pt idx="1232">
                  <c:v>42661.333333333336</c:v>
                </c:pt>
                <c:pt idx="1233">
                  <c:v>42662.333333333336</c:v>
                </c:pt>
                <c:pt idx="1234">
                  <c:v>42663.333333333336</c:v>
                </c:pt>
                <c:pt idx="1235">
                  <c:v>42664.333333333336</c:v>
                </c:pt>
                <c:pt idx="1236">
                  <c:v>42665.333333333336</c:v>
                </c:pt>
                <c:pt idx="1237">
                  <c:v>42666.333333333336</c:v>
                </c:pt>
                <c:pt idx="1238">
                  <c:v>42667.333333333336</c:v>
                </c:pt>
                <c:pt idx="1239">
                  <c:v>42668.333333333336</c:v>
                </c:pt>
                <c:pt idx="1240">
                  <c:v>42669.333333333336</c:v>
                </c:pt>
                <c:pt idx="1241">
                  <c:v>42670.333333333336</c:v>
                </c:pt>
                <c:pt idx="1242">
                  <c:v>42671.333333333336</c:v>
                </c:pt>
                <c:pt idx="1243">
                  <c:v>42672.333333333336</c:v>
                </c:pt>
                <c:pt idx="1244">
                  <c:v>42673.333333333336</c:v>
                </c:pt>
                <c:pt idx="1245">
                  <c:v>42674.333333333336</c:v>
                </c:pt>
                <c:pt idx="1246">
                  <c:v>42675.333333333336</c:v>
                </c:pt>
                <c:pt idx="1247">
                  <c:v>42676.333333333336</c:v>
                </c:pt>
                <c:pt idx="1248">
                  <c:v>42677.333333333336</c:v>
                </c:pt>
                <c:pt idx="1249">
                  <c:v>42678.333333333336</c:v>
                </c:pt>
                <c:pt idx="1250">
                  <c:v>42679.333333333336</c:v>
                </c:pt>
                <c:pt idx="1251">
                  <c:v>42680.333333333336</c:v>
                </c:pt>
                <c:pt idx="1252">
                  <c:v>42681.333333333336</c:v>
                </c:pt>
                <c:pt idx="1253">
                  <c:v>42682.333333333336</c:v>
                </c:pt>
                <c:pt idx="1254">
                  <c:v>42683.333333333336</c:v>
                </c:pt>
                <c:pt idx="1255">
                  <c:v>42684.333333333336</c:v>
                </c:pt>
                <c:pt idx="1256">
                  <c:v>42685.333333333336</c:v>
                </c:pt>
                <c:pt idx="1257">
                  <c:v>42686.333333333336</c:v>
                </c:pt>
                <c:pt idx="1258">
                  <c:v>42687.333333333336</c:v>
                </c:pt>
                <c:pt idx="1259">
                  <c:v>42688.333333333336</c:v>
                </c:pt>
                <c:pt idx="1260">
                  <c:v>42689.333333333336</c:v>
                </c:pt>
                <c:pt idx="1261">
                  <c:v>42690.333333333336</c:v>
                </c:pt>
                <c:pt idx="1262">
                  <c:v>42691.333333333336</c:v>
                </c:pt>
                <c:pt idx="1263">
                  <c:v>42692.333333333336</c:v>
                </c:pt>
                <c:pt idx="1264">
                  <c:v>42693.333333333336</c:v>
                </c:pt>
                <c:pt idx="1265">
                  <c:v>42694.333333333336</c:v>
                </c:pt>
                <c:pt idx="1266">
                  <c:v>42695.333333333336</c:v>
                </c:pt>
                <c:pt idx="1267">
                  <c:v>42696.333333333336</c:v>
                </c:pt>
                <c:pt idx="1268">
                  <c:v>42697.333333333336</c:v>
                </c:pt>
                <c:pt idx="1269">
                  <c:v>42698.333333333336</c:v>
                </c:pt>
                <c:pt idx="1270">
                  <c:v>42699.333333333336</c:v>
                </c:pt>
                <c:pt idx="1271">
                  <c:v>42700.333333333336</c:v>
                </c:pt>
                <c:pt idx="1272">
                  <c:v>42701.333333333336</c:v>
                </c:pt>
                <c:pt idx="1273">
                  <c:v>42702.333333333336</c:v>
                </c:pt>
                <c:pt idx="1274">
                  <c:v>42703.333333333336</c:v>
                </c:pt>
                <c:pt idx="1275">
                  <c:v>42704.333333333336</c:v>
                </c:pt>
                <c:pt idx="1276">
                  <c:v>42705.333333333336</c:v>
                </c:pt>
                <c:pt idx="1277">
                  <c:v>42706.333333333336</c:v>
                </c:pt>
                <c:pt idx="1278">
                  <c:v>42707.333333333336</c:v>
                </c:pt>
                <c:pt idx="1279">
                  <c:v>42708.333333333336</c:v>
                </c:pt>
                <c:pt idx="1280">
                  <c:v>42709.333333333336</c:v>
                </c:pt>
                <c:pt idx="1281">
                  <c:v>42710.333333333336</c:v>
                </c:pt>
                <c:pt idx="1282">
                  <c:v>42711.333333333336</c:v>
                </c:pt>
                <c:pt idx="1283">
                  <c:v>42712.333333333336</c:v>
                </c:pt>
                <c:pt idx="1284">
                  <c:v>42713.333333333336</c:v>
                </c:pt>
                <c:pt idx="1285">
                  <c:v>42714.333333333336</c:v>
                </c:pt>
                <c:pt idx="1286">
                  <c:v>42715.333333333336</c:v>
                </c:pt>
                <c:pt idx="1287">
                  <c:v>42716.333333333336</c:v>
                </c:pt>
                <c:pt idx="1288">
                  <c:v>42717.333333333336</c:v>
                </c:pt>
                <c:pt idx="1289">
                  <c:v>42718.333333333336</c:v>
                </c:pt>
                <c:pt idx="1290">
                  <c:v>42719.333333333336</c:v>
                </c:pt>
                <c:pt idx="1291">
                  <c:v>42720.333333333336</c:v>
                </c:pt>
                <c:pt idx="1292">
                  <c:v>42721.333333333336</c:v>
                </c:pt>
                <c:pt idx="1293">
                  <c:v>42722.333333333336</c:v>
                </c:pt>
                <c:pt idx="1294">
                  <c:v>42723.333333333336</c:v>
                </c:pt>
                <c:pt idx="1295">
                  <c:v>42724.333333333336</c:v>
                </c:pt>
                <c:pt idx="1296">
                  <c:v>42725.333333333336</c:v>
                </c:pt>
                <c:pt idx="1297">
                  <c:v>42726.333333333336</c:v>
                </c:pt>
                <c:pt idx="1298">
                  <c:v>42727.333333333336</c:v>
                </c:pt>
                <c:pt idx="1299">
                  <c:v>42728.333333333336</c:v>
                </c:pt>
                <c:pt idx="1300">
                  <c:v>42729.333333333336</c:v>
                </c:pt>
                <c:pt idx="1301">
                  <c:v>42730.333333333336</c:v>
                </c:pt>
                <c:pt idx="1302">
                  <c:v>42731.333333333336</c:v>
                </c:pt>
                <c:pt idx="1303">
                  <c:v>42732.333333333336</c:v>
                </c:pt>
                <c:pt idx="1304">
                  <c:v>42733.333333333336</c:v>
                </c:pt>
                <c:pt idx="1305">
                  <c:v>42734.333333333336</c:v>
                </c:pt>
                <c:pt idx="1306">
                  <c:v>42735.333333333336</c:v>
                </c:pt>
                <c:pt idx="1307">
                  <c:v>42736.333333333336</c:v>
                </c:pt>
                <c:pt idx="1308">
                  <c:v>42737.333333333336</c:v>
                </c:pt>
                <c:pt idx="1309">
                  <c:v>42738.333333333336</c:v>
                </c:pt>
                <c:pt idx="1310">
                  <c:v>42739.333333333336</c:v>
                </c:pt>
                <c:pt idx="1311">
                  <c:v>42740.333333333336</c:v>
                </c:pt>
                <c:pt idx="1312">
                  <c:v>42741.333333333336</c:v>
                </c:pt>
                <c:pt idx="1313">
                  <c:v>42742.333333333336</c:v>
                </c:pt>
                <c:pt idx="1314">
                  <c:v>42743.333333333336</c:v>
                </c:pt>
                <c:pt idx="1315">
                  <c:v>42744.333333333336</c:v>
                </c:pt>
                <c:pt idx="1316">
                  <c:v>42745.333333333336</c:v>
                </c:pt>
                <c:pt idx="1317">
                  <c:v>42746.333333333336</c:v>
                </c:pt>
                <c:pt idx="1318">
                  <c:v>42747.333333333336</c:v>
                </c:pt>
                <c:pt idx="1319">
                  <c:v>42748.333333333336</c:v>
                </c:pt>
                <c:pt idx="1320">
                  <c:v>42749.333333333336</c:v>
                </c:pt>
                <c:pt idx="1321">
                  <c:v>42750.333333333336</c:v>
                </c:pt>
                <c:pt idx="1322">
                  <c:v>42751.333333333336</c:v>
                </c:pt>
                <c:pt idx="1323">
                  <c:v>42752.333333333336</c:v>
                </c:pt>
                <c:pt idx="1324">
                  <c:v>42753.333333333336</c:v>
                </c:pt>
                <c:pt idx="1325">
                  <c:v>42754.333333333336</c:v>
                </c:pt>
                <c:pt idx="1326">
                  <c:v>42755.333333333336</c:v>
                </c:pt>
                <c:pt idx="1327">
                  <c:v>42756.333333333336</c:v>
                </c:pt>
                <c:pt idx="1328">
                  <c:v>42757.333333333336</c:v>
                </c:pt>
                <c:pt idx="1329">
                  <c:v>42758.333333333336</c:v>
                </c:pt>
                <c:pt idx="1330">
                  <c:v>42759.333333333336</c:v>
                </c:pt>
                <c:pt idx="1331">
                  <c:v>42760.333333333336</c:v>
                </c:pt>
                <c:pt idx="1332">
                  <c:v>42761.333333333336</c:v>
                </c:pt>
                <c:pt idx="1333">
                  <c:v>42762.333333333336</c:v>
                </c:pt>
                <c:pt idx="1334">
                  <c:v>42763.333333333336</c:v>
                </c:pt>
                <c:pt idx="1335">
                  <c:v>42764.333333333336</c:v>
                </c:pt>
                <c:pt idx="1336">
                  <c:v>42765.333333333336</c:v>
                </c:pt>
                <c:pt idx="1337">
                  <c:v>42766.333333333336</c:v>
                </c:pt>
                <c:pt idx="1338">
                  <c:v>42767.333333333336</c:v>
                </c:pt>
                <c:pt idx="1339">
                  <c:v>42768.333333333336</c:v>
                </c:pt>
                <c:pt idx="1340">
                  <c:v>42769.333333333336</c:v>
                </c:pt>
                <c:pt idx="1341">
                  <c:v>42770.333333333336</c:v>
                </c:pt>
                <c:pt idx="1342">
                  <c:v>42771.333333333336</c:v>
                </c:pt>
                <c:pt idx="1343">
                  <c:v>42772.333333333336</c:v>
                </c:pt>
                <c:pt idx="1344">
                  <c:v>42773.333333333336</c:v>
                </c:pt>
                <c:pt idx="1345">
                  <c:v>42774.333333333336</c:v>
                </c:pt>
                <c:pt idx="1346">
                  <c:v>42775.333333333336</c:v>
                </c:pt>
                <c:pt idx="1347">
                  <c:v>42776.333333333336</c:v>
                </c:pt>
                <c:pt idx="1348">
                  <c:v>42777.333333333336</c:v>
                </c:pt>
                <c:pt idx="1349">
                  <c:v>42778.333333333336</c:v>
                </c:pt>
                <c:pt idx="1350">
                  <c:v>42779.333333333336</c:v>
                </c:pt>
                <c:pt idx="1351">
                  <c:v>42780.333333333336</c:v>
                </c:pt>
                <c:pt idx="1352">
                  <c:v>42781.333333333336</c:v>
                </c:pt>
                <c:pt idx="1353">
                  <c:v>42782.333333333336</c:v>
                </c:pt>
                <c:pt idx="1354">
                  <c:v>42783.333333333336</c:v>
                </c:pt>
                <c:pt idx="1355">
                  <c:v>42784.333333333336</c:v>
                </c:pt>
                <c:pt idx="1356">
                  <c:v>42785.333333333336</c:v>
                </c:pt>
                <c:pt idx="1357">
                  <c:v>42786.333333333336</c:v>
                </c:pt>
                <c:pt idx="1358">
                  <c:v>42787.333333333336</c:v>
                </c:pt>
                <c:pt idx="1359">
                  <c:v>42788.333333333336</c:v>
                </c:pt>
                <c:pt idx="1360">
                  <c:v>42789.333333333336</c:v>
                </c:pt>
                <c:pt idx="1361">
                  <c:v>42790.333333333336</c:v>
                </c:pt>
                <c:pt idx="1362">
                  <c:v>42791.333333333336</c:v>
                </c:pt>
                <c:pt idx="1363">
                  <c:v>42792.333333333336</c:v>
                </c:pt>
                <c:pt idx="1364">
                  <c:v>42793.333333333336</c:v>
                </c:pt>
                <c:pt idx="1365">
                  <c:v>42794.333333333336</c:v>
                </c:pt>
                <c:pt idx="1366">
                  <c:v>42795.333333333336</c:v>
                </c:pt>
                <c:pt idx="1367">
                  <c:v>42796.333333333336</c:v>
                </c:pt>
              </c:numCache>
            </c:numRef>
          </c:cat>
          <c:val>
            <c:numRef>
              <c:f>Sheet1!$C$6:$C$1373</c:f>
              <c:numCache>
                <c:formatCode>General</c:formatCode>
                <c:ptCount val="13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1</c:v>
                </c:pt>
                <c:pt idx="625">
                  <c:v>1</c:v>
                </c:pt>
                <c:pt idx="626">
                  <c:v>7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1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4</c:v>
                </c:pt>
                <c:pt idx="660">
                  <c:v>4</c:v>
                </c:pt>
                <c:pt idx="661">
                  <c:v>4</c:v>
                </c:pt>
                <c:pt idx="662">
                  <c:v>1</c:v>
                </c:pt>
                <c:pt idx="663">
                  <c:v>1</c:v>
                </c:pt>
                <c:pt idx="664">
                  <c:v>4</c:v>
                </c:pt>
                <c:pt idx="665">
                  <c:v>4</c:v>
                </c:pt>
                <c:pt idx="666">
                  <c:v>5</c:v>
                </c:pt>
                <c:pt idx="667">
                  <c:v>11</c:v>
                </c:pt>
                <c:pt idx="668">
                  <c:v>11</c:v>
                </c:pt>
                <c:pt idx="669">
                  <c:v>1</c:v>
                </c:pt>
                <c:pt idx="670">
                  <c:v>1</c:v>
                </c:pt>
                <c:pt idx="671">
                  <c:v>10</c:v>
                </c:pt>
                <c:pt idx="672">
                  <c:v>10</c:v>
                </c:pt>
                <c:pt idx="673">
                  <c:v>10</c:v>
                </c:pt>
                <c:pt idx="674">
                  <c:v>10</c:v>
                </c:pt>
                <c:pt idx="675">
                  <c:v>8</c:v>
                </c:pt>
                <c:pt idx="676">
                  <c:v>1</c:v>
                </c:pt>
                <c:pt idx="677">
                  <c:v>1</c:v>
                </c:pt>
                <c:pt idx="678">
                  <c:v>11</c:v>
                </c:pt>
                <c:pt idx="679">
                  <c:v>11</c:v>
                </c:pt>
                <c:pt idx="680">
                  <c:v>12</c:v>
                </c:pt>
                <c:pt idx="681">
                  <c:v>14</c:v>
                </c:pt>
                <c:pt idx="682">
                  <c:v>14</c:v>
                </c:pt>
                <c:pt idx="683">
                  <c:v>4</c:v>
                </c:pt>
                <c:pt idx="684">
                  <c:v>4</c:v>
                </c:pt>
                <c:pt idx="685">
                  <c:v>13</c:v>
                </c:pt>
                <c:pt idx="686">
                  <c:v>13</c:v>
                </c:pt>
                <c:pt idx="687">
                  <c:v>13</c:v>
                </c:pt>
                <c:pt idx="688">
                  <c:v>13</c:v>
                </c:pt>
                <c:pt idx="689">
                  <c:v>13</c:v>
                </c:pt>
                <c:pt idx="690">
                  <c:v>4</c:v>
                </c:pt>
                <c:pt idx="691">
                  <c:v>4</c:v>
                </c:pt>
                <c:pt idx="692">
                  <c:v>12</c:v>
                </c:pt>
                <c:pt idx="693">
                  <c:v>12</c:v>
                </c:pt>
                <c:pt idx="694">
                  <c:v>12</c:v>
                </c:pt>
                <c:pt idx="695">
                  <c:v>12</c:v>
                </c:pt>
                <c:pt idx="696">
                  <c:v>14</c:v>
                </c:pt>
                <c:pt idx="697">
                  <c:v>4</c:v>
                </c:pt>
                <c:pt idx="698">
                  <c:v>4</c:v>
                </c:pt>
                <c:pt idx="699">
                  <c:v>17</c:v>
                </c:pt>
                <c:pt idx="700">
                  <c:v>4</c:v>
                </c:pt>
                <c:pt idx="701">
                  <c:v>4</c:v>
                </c:pt>
                <c:pt idx="702">
                  <c:v>4</c:v>
                </c:pt>
                <c:pt idx="703">
                  <c:v>17</c:v>
                </c:pt>
                <c:pt idx="704">
                  <c:v>4</c:v>
                </c:pt>
                <c:pt idx="705">
                  <c:v>4</c:v>
                </c:pt>
                <c:pt idx="706">
                  <c:v>25</c:v>
                </c:pt>
                <c:pt idx="707">
                  <c:v>22</c:v>
                </c:pt>
                <c:pt idx="708">
                  <c:v>22</c:v>
                </c:pt>
                <c:pt idx="709">
                  <c:v>22</c:v>
                </c:pt>
                <c:pt idx="710">
                  <c:v>23</c:v>
                </c:pt>
                <c:pt idx="711">
                  <c:v>1</c:v>
                </c:pt>
                <c:pt idx="712">
                  <c:v>1</c:v>
                </c:pt>
                <c:pt idx="713">
                  <c:v>21</c:v>
                </c:pt>
                <c:pt idx="714">
                  <c:v>21</c:v>
                </c:pt>
                <c:pt idx="715">
                  <c:v>2</c:v>
                </c:pt>
                <c:pt idx="716">
                  <c:v>18</c:v>
                </c:pt>
                <c:pt idx="717">
                  <c:v>18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17</c:v>
                </c:pt>
                <c:pt idx="722">
                  <c:v>17</c:v>
                </c:pt>
                <c:pt idx="723">
                  <c:v>18</c:v>
                </c:pt>
                <c:pt idx="724">
                  <c:v>18</c:v>
                </c:pt>
                <c:pt idx="725">
                  <c:v>1</c:v>
                </c:pt>
                <c:pt idx="726">
                  <c:v>1</c:v>
                </c:pt>
                <c:pt idx="727">
                  <c:v>29</c:v>
                </c:pt>
                <c:pt idx="728">
                  <c:v>29</c:v>
                </c:pt>
                <c:pt idx="729">
                  <c:v>32</c:v>
                </c:pt>
                <c:pt idx="730">
                  <c:v>32</c:v>
                </c:pt>
                <c:pt idx="731">
                  <c:v>32</c:v>
                </c:pt>
                <c:pt idx="732">
                  <c:v>4</c:v>
                </c:pt>
                <c:pt idx="733">
                  <c:v>4</c:v>
                </c:pt>
                <c:pt idx="734">
                  <c:v>5</c:v>
                </c:pt>
                <c:pt idx="735">
                  <c:v>35</c:v>
                </c:pt>
                <c:pt idx="736">
                  <c:v>5</c:v>
                </c:pt>
                <c:pt idx="737">
                  <c:v>5</c:v>
                </c:pt>
                <c:pt idx="738">
                  <c:v>37</c:v>
                </c:pt>
                <c:pt idx="739">
                  <c:v>4</c:v>
                </c:pt>
                <c:pt idx="740">
                  <c:v>4</c:v>
                </c:pt>
                <c:pt idx="741">
                  <c:v>37</c:v>
                </c:pt>
                <c:pt idx="742">
                  <c:v>35</c:v>
                </c:pt>
                <c:pt idx="743">
                  <c:v>5</c:v>
                </c:pt>
                <c:pt idx="744">
                  <c:v>5</c:v>
                </c:pt>
                <c:pt idx="745">
                  <c:v>37</c:v>
                </c:pt>
                <c:pt idx="746">
                  <c:v>4</c:v>
                </c:pt>
                <c:pt idx="747">
                  <c:v>4</c:v>
                </c:pt>
                <c:pt idx="748">
                  <c:v>41</c:v>
                </c:pt>
                <c:pt idx="749">
                  <c:v>6</c:v>
                </c:pt>
                <c:pt idx="750">
                  <c:v>40</c:v>
                </c:pt>
                <c:pt idx="751">
                  <c:v>41</c:v>
                </c:pt>
                <c:pt idx="752">
                  <c:v>41</c:v>
                </c:pt>
                <c:pt idx="753">
                  <c:v>5</c:v>
                </c:pt>
                <c:pt idx="754">
                  <c:v>5</c:v>
                </c:pt>
                <c:pt idx="755">
                  <c:v>42</c:v>
                </c:pt>
                <c:pt idx="756">
                  <c:v>42</c:v>
                </c:pt>
                <c:pt idx="757">
                  <c:v>4</c:v>
                </c:pt>
                <c:pt idx="758">
                  <c:v>32</c:v>
                </c:pt>
                <c:pt idx="759">
                  <c:v>2</c:v>
                </c:pt>
                <c:pt idx="760">
                  <c:v>2</c:v>
                </c:pt>
                <c:pt idx="761">
                  <c:v>2</c:v>
                </c:pt>
                <c:pt idx="762">
                  <c:v>4</c:v>
                </c:pt>
                <c:pt idx="763">
                  <c:v>28</c:v>
                </c:pt>
                <c:pt idx="764">
                  <c:v>30</c:v>
                </c:pt>
                <c:pt idx="765">
                  <c:v>29</c:v>
                </c:pt>
                <c:pt idx="766">
                  <c:v>29</c:v>
                </c:pt>
                <c:pt idx="767">
                  <c:v>2</c:v>
                </c:pt>
                <c:pt idx="768">
                  <c:v>2</c:v>
                </c:pt>
                <c:pt idx="769">
                  <c:v>4</c:v>
                </c:pt>
                <c:pt idx="770">
                  <c:v>32</c:v>
                </c:pt>
                <c:pt idx="771">
                  <c:v>36</c:v>
                </c:pt>
                <c:pt idx="772">
                  <c:v>36</c:v>
                </c:pt>
                <c:pt idx="773">
                  <c:v>36</c:v>
                </c:pt>
                <c:pt idx="774">
                  <c:v>2</c:v>
                </c:pt>
                <c:pt idx="775">
                  <c:v>2</c:v>
                </c:pt>
                <c:pt idx="776">
                  <c:v>5</c:v>
                </c:pt>
                <c:pt idx="777">
                  <c:v>33</c:v>
                </c:pt>
                <c:pt idx="778">
                  <c:v>33</c:v>
                </c:pt>
                <c:pt idx="779">
                  <c:v>4</c:v>
                </c:pt>
                <c:pt idx="780">
                  <c:v>24</c:v>
                </c:pt>
                <c:pt idx="781">
                  <c:v>2</c:v>
                </c:pt>
                <c:pt idx="782">
                  <c:v>2</c:v>
                </c:pt>
                <c:pt idx="783">
                  <c:v>24</c:v>
                </c:pt>
                <c:pt idx="784">
                  <c:v>25</c:v>
                </c:pt>
                <c:pt idx="785">
                  <c:v>26</c:v>
                </c:pt>
                <c:pt idx="786">
                  <c:v>4</c:v>
                </c:pt>
                <c:pt idx="787">
                  <c:v>22</c:v>
                </c:pt>
                <c:pt idx="788">
                  <c:v>3</c:v>
                </c:pt>
                <c:pt idx="789">
                  <c:v>3</c:v>
                </c:pt>
                <c:pt idx="790">
                  <c:v>20</c:v>
                </c:pt>
                <c:pt idx="791">
                  <c:v>4</c:v>
                </c:pt>
                <c:pt idx="792">
                  <c:v>4</c:v>
                </c:pt>
                <c:pt idx="793">
                  <c:v>19</c:v>
                </c:pt>
                <c:pt idx="794">
                  <c:v>20</c:v>
                </c:pt>
                <c:pt idx="795">
                  <c:v>3</c:v>
                </c:pt>
                <c:pt idx="796">
                  <c:v>3</c:v>
                </c:pt>
                <c:pt idx="797">
                  <c:v>21</c:v>
                </c:pt>
                <c:pt idx="798">
                  <c:v>20</c:v>
                </c:pt>
                <c:pt idx="799">
                  <c:v>4</c:v>
                </c:pt>
                <c:pt idx="800">
                  <c:v>4</c:v>
                </c:pt>
                <c:pt idx="801">
                  <c:v>20</c:v>
                </c:pt>
                <c:pt idx="802">
                  <c:v>3</c:v>
                </c:pt>
                <c:pt idx="803">
                  <c:v>3</c:v>
                </c:pt>
                <c:pt idx="804">
                  <c:v>25</c:v>
                </c:pt>
                <c:pt idx="805">
                  <c:v>7</c:v>
                </c:pt>
                <c:pt idx="806">
                  <c:v>26</c:v>
                </c:pt>
                <c:pt idx="807">
                  <c:v>8</c:v>
                </c:pt>
                <c:pt idx="808">
                  <c:v>29</c:v>
                </c:pt>
                <c:pt idx="809">
                  <c:v>3</c:v>
                </c:pt>
                <c:pt idx="810">
                  <c:v>3</c:v>
                </c:pt>
                <c:pt idx="811">
                  <c:v>30</c:v>
                </c:pt>
                <c:pt idx="812">
                  <c:v>30</c:v>
                </c:pt>
                <c:pt idx="813">
                  <c:v>23</c:v>
                </c:pt>
                <c:pt idx="814">
                  <c:v>20</c:v>
                </c:pt>
                <c:pt idx="815">
                  <c:v>6</c:v>
                </c:pt>
                <c:pt idx="816">
                  <c:v>2</c:v>
                </c:pt>
                <c:pt idx="817">
                  <c:v>2</c:v>
                </c:pt>
                <c:pt idx="818">
                  <c:v>19</c:v>
                </c:pt>
                <c:pt idx="819">
                  <c:v>20</c:v>
                </c:pt>
                <c:pt idx="820">
                  <c:v>20</c:v>
                </c:pt>
                <c:pt idx="821">
                  <c:v>19</c:v>
                </c:pt>
                <c:pt idx="822">
                  <c:v>5</c:v>
                </c:pt>
                <c:pt idx="823">
                  <c:v>1</c:v>
                </c:pt>
                <c:pt idx="824">
                  <c:v>1</c:v>
                </c:pt>
                <c:pt idx="825">
                  <c:v>1</c:v>
                </c:pt>
                <c:pt idx="826">
                  <c:v>21</c:v>
                </c:pt>
                <c:pt idx="827">
                  <c:v>21</c:v>
                </c:pt>
                <c:pt idx="828">
                  <c:v>21</c:v>
                </c:pt>
                <c:pt idx="829">
                  <c:v>21</c:v>
                </c:pt>
                <c:pt idx="830">
                  <c:v>1</c:v>
                </c:pt>
                <c:pt idx="831">
                  <c:v>1</c:v>
                </c:pt>
                <c:pt idx="832">
                  <c:v>23</c:v>
                </c:pt>
                <c:pt idx="833">
                  <c:v>24</c:v>
                </c:pt>
                <c:pt idx="834">
                  <c:v>23</c:v>
                </c:pt>
                <c:pt idx="835">
                  <c:v>25</c:v>
                </c:pt>
                <c:pt idx="836">
                  <c:v>25</c:v>
                </c:pt>
                <c:pt idx="837">
                  <c:v>1</c:v>
                </c:pt>
                <c:pt idx="838">
                  <c:v>1</c:v>
                </c:pt>
                <c:pt idx="839">
                  <c:v>7</c:v>
                </c:pt>
                <c:pt idx="840">
                  <c:v>25</c:v>
                </c:pt>
                <c:pt idx="841">
                  <c:v>25</c:v>
                </c:pt>
                <c:pt idx="842">
                  <c:v>26</c:v>
                </c:pt>
                <c:pt idx="843">
                  <c:v>27</c:v>
                </c:pt>
                <c:pt idx="844">
                  <c:v>1</c:v>
                </c:pt>
                <c:pt idx="845">
                  <c:v>1</c:v>
                </c:pt>
                <c:pt idx="846">
                  <c:v>40</c:v>
                </c:pt>
                <c:pt idx="847">
                  <c:v>42</c:v>
                </c:pt>
                <c:pt idx="848">
                  <c:v>7</c:v>
                </c:pt>
                <c:pt idx="849">
                  <c:v>7</c:v>
                </c:pt>
                <c:pt idx="850">
                  <c:v>41</c:v>
                </c:pt>
                <c:pt idx="851">
                  <c:v>1</c:v>
                </c:pt>
                <c:pt idx="852">
                  <c:v>1</c:v>
                </c:pt>
                <c:pt idx="853">
                  <c:v>51</c:v>
                </c:pt>
                <c:pt idx="854">
                  <c:v>51</c:v>
                </c:pt>
                <c:pt idx="855">
                  <c:v>52</c:v>
                </c:pt>
                <c:pt idx="856">
                  <c:v>52</c:v>
                </c:pt>
                <c:pt idx="857">
                  <c:v>5</c:v>
                </c:pt>
                <c:pt idx="858">
                  <c:v>1</c:v>
                </c:pt>
                <c:pt idx="859">
                  <c:v>1</c:v>
                </c:pt>
                <c:pt idx="860">
                  <c:v>5</c:v>
                </c:pt>
                <c:pt idx="861">
                  <c:v>50</c:v>
                </c:pt>
                <c:pt idx="862">
                  <c:v>51</c:v>
                </c:pt>
                <c:pt idx="863">
                  <c:v>51</c:v>
                </c:pt>
                <c:pt idx="864">
                  <c:v>5</c:v>
                </c:pt>
                <c:pt idx="865">
                  <c:v>1</c:v>
                </c:pt>
                <c:pt idx="866">
                  <c:v>1</c:v>
                </c:pt>
                <c:pt idx="867">
                  <c:v>53</c:v>
                </c:pt>
                <c:pt idx="868">
                  <c:v>53</c:v>
                </c:pt>
                <c:pt idx="869">
                  <c:v>53</c:v>
                </c:pt>
                <c:pt idx="870">
                  <c:v>53</c:v>
                </c:pt>
                <c:pt idx="871">
                  <c:v>53</c:v>
                </c:pt>
                <c:pt idx="872">
                  <c:v>1</c:v>
                </c:pt>
                <c:pt idx="873">
                  <c:v>1</c:v>
                </c:pt>
                <c:pt idx="874">
                  <c:v>55</c:v>
                </c:pt>
                <c:pt idx="875">
                  <c:v>54</c:v>
                </c:pt>
                <c:pt idx="876">
                  <c:v>57</c:v>
                </c:pt>
                <c:pt idx="877">
                  <c:v>58</c:v>
                </c:pt>
                <c:pt idx="878">
                  <c:v>60</c:v>
                </c:pt>
                <c:pt idx="879">
                  <c:v>1</c:v>
                </c:pt>
                <c:pt idx="880">
                  <c:v>1</c:v>
                </c:pt>
                <c:pt idx="881">
                  <c:v>55</c:v>
                </c:pt>
                <c:pt idx="882">
                  <c:v>57</c:v>
                </c:pt>
                <c:pt idx="883">
                  <c:v>56</c:v>
                </c:pt>
                <c:pt idx="884">
                  <c:v>56</c:v>
                </c:pt>
                <c:pt idx="885">
                  <c:v>54</c:v>
                </c:pt>
                <c:pt idx="886">
                  <c:v>1</c:v>
                </c:pt>
                <c:pt idx="887">
                  <c:v>1</c:v>
                </c:pt>
                <c:pt idx="888">
                  <c:v>54</c:v>
                </c:pt>
                <c:pt idx="889">
                  <c:v>56</c:v>
                </c:pt>
                <c:pt idx="890">
                  <c:v>1</c:v>
                </c:pt>
                <c:pt idx="891">
                  <c:v>56</c:v>
                </c:pt>
                <c:pt idx="892">
                  <c:v>57</c:v>
                </c:pt>
                <c:pt idx="893">
                  <c:v>1</c:v>
                </c:pt>
                <c:pt idx="894">
                  <c:v>1</c:v>
                </c:pt>
                <c:pt idx="895">
                  <c:v>57</c:v>
                </c:pt>
                <c:pt idx="896">
                  <c:v>58</c:v>
                </c:pt>
                <c:pt idx="897">
                  <c:v>57</c:v>
                </c:pt>
                <c:pt idx="898">
                  <c:v>57</c:v>
                </c:pt>
                <c:pt idx="899">
                  <c:v>61</c:v>
                </c:pt>
                <c:pt idx="900">
                  <c:v>1</c:v>
                </c:pt>
                <c:pt idx="901">
                  <c:v>1</c:v>
                </c:pt>
                <c:pt idx="902">
                  <c:v>61</c:v>
                </c:pt>
                <c:pt idx="903">
                  <c:v>61</c:v>
                </c:pt>
                <c:pt idx="904">
                  <c:v>61</c:v>
                </c:pt>
                <c:pt idx="905">
                  <c:v>1</c:v>
                </c:pt>
                <c:pt idx="906">
                  <c:v>1</c:v>
                </c:pt>
                <c:pt idx="907">
                  <c:v>1</c:v>
                </c:pt>
                <c:pt idx="908">
                  <c:v>1</c:v>
                </c:pt>
                <c:pt idx="909">
                  <c:v>61</c:v>
                </c:pt>
                <c:pt idx="910">
                  <c:v>74</c:v>
                </c:pt>
                <c:pt idx="911">
                  <c:v>80</c:v>
                </c:pt>
                <c:pt idx="912">
                  <c:v>80</c:v>
                </c:pt>
                <c:pt idx="913">
                  <c:v>80</c:v>
                </c:pt>
                <c:pt idx="914">
                  <c:v>1</c:v>
                </c:pt>
                <c:pt idx="915">
                  <c:v>1</c:v>
                </c:pt>
                <c:pt idx="916">
                  <c:v>14</c:v>
                </c:pt>
                <c:pt idx="917">
                  <c:v>78</c:v>
                </c:pt>
                <c:pt idx="918">
                  <c:v>78</c:v>
                </c:pt>
                <c:pt idx="919">
                  <c:v>73</c:v>
                </c:pt>
                <c:pt idx="920">
                  <c:v>73</c:v>
                </c:pt>
                <c:pt idx="921">
                  <c:v>1</c:v>
                </c:pt>
                <c:pt idx="922">
                  <c:v>1</c:v>
                </c:pt>
                <c:pt idx="923">
                  <c:v>76</c:v>
                </c:pt>
                <c:pt idx="924">
                  <c:v>75</c:v>
                </c:pt>
                <c:pt idx="925">
                  <c:v>14</c:v>
                </c:pt>
                <c:pt idx="926">
                  <c:v>79</c:v>
                </c:pt>
                <c:pt idx="927">
                  <c:v>81</c:v>
                </c:pt>
                <c:pt idx="928">
                  <c:v>3</c:v>
                </c:pt>
                <c:pt idx="929">
                  <c:v>3</c:v>
                </c:pt>
                <c:pt idx="930">
                  <c:v>83</c:v>
                </c:pt>
                <c:pt idx="931">
                  <c:v>87</c:v>
                </c:pt>
                <c:pt idx="932">
                  <c:v>89</c:v>
                </c:pt>
                <c:pt idx="933">
                  <c:v>88</c:v>
                </c:pt>
                <c:pt idx="934">
                  <c:v>8</c:v>
                </c:pt>
                <c:pt idx="935">
                  <c:v>8</c:v>
                </c:pt>
                <c:pt idx="936">
                  <c:v>8</c:v>
                </c:pt>
                <c:pt idx="937">
                  <c:v>89</c:v>
                </c:pt>
                <c:pt idx="938">
                  <c:v>89</c:v>
                </c:pt>
                <c:pt idx="939">
                  <c:v>96</c:v>
                </c:pt>
                <c:pt idx="940">
                  <c:v>91</c:v>
                </c:pt>
                <c:pt idx="941">
                  <c:v>3</c:v>
                </c:pt>
                <c:pt idx="942">
                  <c:v>3</c:v>
                </c:pt>
                <c:pt idx="943">
                  <c:v>3</c:v>
                </c:pt>
                <c:pt idx="944">
                  <c:v>100</c:v>
                </c:pt>
                <c:pt idx="945">
                  <c:v>104</c:v>
                </c:pt>
                <c:pt idx="946">
                  <c:v>13</c:v>
                </c:pt>
                <c:pt idx="947">
                  <c:v>8</c:v>
                </c:pt>
                <c:pt idx="948">
                  <c:v>105</c:v>
                </c:pt>
                <c:pt idx="949">
                  <c:v>4</c:v>
                </c:pt>
                <c:pt idx="950">
                  <c:v>4</c:v>
                </c:pt>
                <c:pt idx="951">
                  <c:v>106</c:v>
                </c:pt>
                <c:pt idx="952">
                  <c:v>103</c:v>
                </c:pt>
                <c:pt idx="953">
                  <c:v>105</c:v>
                </c:pt>
                <c:pt idx="954">
                  <c:v>108</c:v>
                </c:pt>
                <c:pt idx="955">
                  <c:v>123</c:v>
                </c:pt>
                <c:pt idx="956">
                  <c:v>3</c:v>
                </c:pt>
                <c:pt idx="957">
                  <c:v>3</c:v>
                </c:pt>
                <c:pt idx="958">
                  <c:v>3</c:v>
                </c:pt>
                <c:pt idx="959">
                  <c:v>121</c:v>
                </c:pt>
                <c:pt idx="960">
                  <c:v>10</c:v>
                </c:pt>
                <c:pt idx="961">
                  <c:v>120</c:v>
                </c:pt>
                <c:pt idx="962">
                  <c:v>118</c:v>
                </c:pt>
                <c:pt idx="963">
                  <c:v>3</c:v>
                </c:pt>
                <c:pt idx="964">
                  <c:v>3</c:v>
                </c:pt>
                <c:pt idx="965">
                  <c:v>120</c:v>
                </c:pt>
                <c:pt idx="966">
                  <c:v>120</c:v>
                </c:pt>
                <c:pt idx="967">
                  <c:v>120</c:v>
                </c:pt>
                <c:pt idx="968">
                  <c:v>120</c:v>
                </c:pt>
                <c:pt idx="969">
                  <c:v>124</c:v>
                </c:pt>
                <c:pt idx="970">
                  <c:v>3</c:v>
                </c:pt>
                <c:pt idx="971">
                  <c:v>3</c:v>
                </c:pt>
                <c:pt idx="972">
                  <c:v>124</c:v>
                </c:pt>
                <c:pt idx="973">
                  <c:v>127</c:v>
                </c:pt>
                <c:pt idx="974">
                  <c:v>127</c:v>
                </c:pt>
                <c:pt idx="975">
                  <c:v>127</c:v>
                </c:pt>
                <c:pt idx="976">
                  <c:v>129</c:v>
                </c:pt>
                <c:pt idx="977">
                  <c:v>3</c:v>
                </c:pt>
                <c:pt idx="978">
                  <c:v>3</c:v>
                </c:pt>
                <c:pt idx="979">
                  <c:v>134</c:v>
                </c:pt>
                <c:pt idx="980">
                  <c:v>134</c:v>
                </c:pt>
                <c:pt idx="981">
                  <c:v>133</c:v>
                </c:pt>
                <c:pt idx="982">
                  <c:v>134</c:v>
                </c:pt>
                <c:pt idx="983">
                  <c:v>134</c:v>
                </c:pt>
                <c:pt idx="984">
                  <c:v>3</c:v>
                </c:pt>
                <c:pt idx="985">
                  <c:v>3</c:v>
                </c:pt>
                <c:pt idx="986">
                  <c:v>136</c:v>
                </c:pt>
                <c:pt idx="987">
                  <c:v>135</c:v>
                </c:pt>
                <c:pt idx="988">
                  <c:v>135</c:v>
                </c:pt>
                <c:pt idx="989">
                  <c:v>134</c:v>
                </c:pt>
                <c:pt idx="990">
                  <c:v>134</c:v>
                </c:pt>
                <c:pt idx="991">
                  <c:v>3</c:v>
                </c:pt>
                <c:pt idx="992">
                  <c:v>3</c:v>
                </c:pt>
                <c:pt idx="993">
                  <c:v>133</c:v>
                </c:pt>
                <c:pt idx="994">
                  <c:v>133</c:v>
                </c:pt>
                <c:pt idx="995">
                  <c:v>133</c:v>
                </c:pt>
                <c:pt idx="996">
                  <c:v>133</c:v>
                </c:pt>
                <c:pt idx="997">
                  <c:v>133</c:v>
                </c:pt>
                <c:pt idx="998">
                  <c:v>3</c:v>
                </c:pt>
                <c:pt idx="999">
                  <c:v>3</c:v>
                </c:pt>
                <c:pt idx="1000">
                  <c:v>134</c:v>
                </c:pt>
                <c:pt idx="1001">
                  <c:v>134</c:v>
                </c:pt>
                <c:pt idx="1002">
                  <c:v>135</c:v>
                </c:pt>
                <c:pt idx="1003">
                  <c:v>129</c:v>
                </c:pt>
                <c:pt idx="1004">
                  <c:v>129</c:v>
                </c:pt>
                <c:pt idx="1005">
                  <c:v>3</c:v>
                </c:pt>
                <c:pt idx="1006">
                  <c:v>3</c:v>
                </c:pt>
                <c:pt idx="1007">
                  <c:v>135</c:v>
                </c:pt>
                <c:pt idx="1008">
                  <c:v>138</c:v>
                </c:pt>
                <c:pt idx="1009">
                  <c:v>138</c:v>
                </c:pt>
                <c:pt idx="1010">
                  <c:v>141</c:v>
                </c:pt>
                <c:pt idx="1011">
                  <c:v>143</c:v>
                </c:pt>
                <c:pt idx="1012">
                  <c:v>3</c:v>
                </c:pt>
                <c:pt idx="1013">
                  <c:v>3</c:v>
                </c:pt>
                <c:pt idx="1014">
                  <c:v>143</c:v>
                </c:pt>
                <c:pt idx="1015">
                  <c:v>154</c:v>
                </c:pt>
                <c:pt idx="1016">
                  <c:v>155</c:v>
                </c:pt>
                <c:pt idx="1017">
                  <c:v>155</c:v>
                </c:pt>
                <c:pt idx="1018">
                  <c:v>156</c:v>
                </c:pt>
                <c:pt idx="1019">
                  <c:v>3</c:v>
                </c:pt>
                <c:pt idx="1020">
                  <c:v>3</c:v>
                </c:pt>
                <c:pt idx="1021">
                  <c:v>12</c:v>
                </c:pt>
                <c:pt idx="1022">
                  <c:v>157</c:v>
                </c:pt>
                <c:pt idx="1023">
                  <c:v>163</c:v>
                </c:pt>
                <c:pt idx="1024">
                  <c:v>12</c:v>
                </c:pt>
                <c:pt idx="1025">
                  <c:v>163</c:v>
                </c:pt>
                <c:pt idx="1026">
                  <c:v>3</c:v>
                </c:pt>
                <c:pt idx="1027">
                  <c:v>3</c:v>
                </c:pt>
                <c:pt idx="1028">
                  <c:v>160</c:v>
                </c:pt>
                <c:pt idx="1029">
                  <c:v>160</c:v>
                </c:pt>
                <c:pt idx="1030">
                  <c:v>166</c:v>
                </c:pt>
                <c:pt idx="1031">
                  <c:v>166</c:v>
                </c:pt>
                <c:pt idx="1032">
                  <c:v>164</c:v>
                </c:pt>
                <c:pt idx="1033">
                  <c:v>3</c:v>
                </c:pt>
                <c:pt idx="1034">
                  <c:v>3</c:v>
                </c:pt>
                <c:pt idx="1035">
                  <c:v>164</c:v>
                </c:pt>
                <c:pt idx="1036">
                  <c:v>4</c:v>
                </c:pt>
                <c:pt idx="1037">
                  <c:v>164</c:v>
                </c:pt>
                <c:pt idx="1038">
                  <c:v>164</c:v>
                </c:pt>
                <c:pt idx="1039">
                  <c:v>168</c:v>
                </c:pt>
                <c:pt idx="1040">
                  <c:v>3</c:v>
                </c:pt>
                <c:pt idx="1041">
                  <c:v>3</c:v>
                </c:pt>
                <c:pt idx="1042">
                  <c:v>166</c:v>
                </c:pt>
                <c:pt idx="1043">
                  <c:v>166</c:v>
                </c:pt>
                <c:pt idx="1044">
                  <c:v>166</c:v>
                </c:pt>
                <c:pt idx="1045">
                  <c:v>166</c:v>
                </c:pt>
                <c:pt idx="1046">
                  <c:v>169</c:v>
                </c:pt>
                <c:pt idx="1047">
                  <c:v>3</c:v>
                </c:pt>
                <c:pt idx="1048">
                  <c:v>3</c:v>
                </c:pt>
                <c:pt idx="1049">
                  <c:v>171</c:v>
                </c:pt>
                <c:pt idx="1050">
                  <c:v>9</c:v>
                </c:pt>
                <c:pt idx="1051">
                  <c:v>170</c:v>
                </c:pt>
                <c:pt idx="1052">
                  <c:v>171</c:v>
                </c:pt>
                <c:pt idx="1053">
                  <c:v>170</c:v>
                </c:pt>
                <c:pt idx="1054">
                  <c:v>1</c:v>
                </c:pt>
                <c:pt idx="1055">
                  <c:v>1</c:v>
                </c:pt>
                <c:pt idx="1056">
                  <c:v>176</c:v>
                </c:pt>
                <c:pt idx="1057">
                  <c:v>8</c:v>
                </c:pt>
                <c:pt idx="1058">
                  <c:v>172</c:v>
                </c:pt>
                <c:pt idx="1059">
                  <c:v>174</c:v>
                </c:pt>
                <c:pt idx="1060">
                  <c:v>166</c:v>
                </c:pt>
                <c:pt idx="1061">
                  <c:v>1</c:v>
                </c:pt>
                <c:pt idx="1062">
                  <c:v>1</c:v>
                </c:pt>
                <c:pt idx="1063">
                  <c:v>7</c:v>
                </c:pt>
                <c:pt idx="1064">
                  <c:v>175</c:v>
                </c:pt>
                <c:pt idx="1065">
                  <c:v>176</c:v>
                </c:pt>
                <c:pt idx="1066">
                  <c:v>2</c:v>
                </c:pt>
                <c:pt idx="1067">
                  <c:v>7</c:v>
                </c:pt>
                <c:pt idx="1068">
                  <c:v>1</c:v>
                </c:pt>
                <c:pt idx="1069">
                  <c:v>1</c:v>
                </c:pt>
                <c:pt idx="1070">
                  <c:v>149</c:v>
                </c:pt>
                <c:pt idx="1071">
                  <c:v>9</c:v>
                </c:pt>
                <c:pt idx="1072">
                  <c:v>151</c:v>
                </c:pt>
                <c:pt idx="1073">
                  <c:v>150</c:v>
                </c:pt>
                <c:pt idx="1074">
                  <c:v>154</c:v>
                </c:pt>
                <c:pt idx="1075">
                  <c:v>1</c:v>
                </c:pt>
                <c:pt idx="1076">
                  <c:v>1</c:v>
                </c:pt>
                <c:pt idx="1077">
                  <c:v>147</c:v>
                </c:pt>
                <c:pt idx="1078">
                  <c:v>153</c:v>
                </c:pt>
                <c:pt idx="1079">
                  <c:v>152</c:v>
                </c:pt>
                <c:pt idx="1080">
                  <c:v>152</c:v>
                </c:pt>
                <c:pt idx="1081">
                  <c:v>2</c:v>
                </c:pt>
                <c:pt idx="1082">
                  <c:v>1</c:v>
                </c:pt>
                <c:pt idx="1083">
                  <c:v>1</c:v>
                </c:pt>
                <c:pt idx="1084">
                  <c:v>154</c:v>
                </c:pt>
                <c:pt idx="1085">
                  <c:v>157</c:v>
                </c:pt>
                <c:pt idx="1086">
                  <c:v>157</c:v>
                </c:pt>
                <c:pt idx="1087">
                  <c:v>159</c:v>
                </c:pt>
                <c:pt idx="1088">
                  <c:v>155</c:v>
                </c:pt>
                <c:pt idx="1089">
                  <c:v>1</c:v>
                </c:pt>
                <c:pt idx="1090">
                  <c:v>1</c:v>
                </c:pt>
                <c:pt idx="1091">
                  <c:v>1</c:v>
                </c:pt>
                <c:pt idx="1092">
                  <c:v>150</c:v>
                </c:pt>
                <c:pt idx="1093">
                  <c:v>151</c:v>
                </c:pt>
                <c:pt idx="1094">
                  <c:v>150</c:v>
                </c:pt>
                <c:pt idx="1095">
                  <c:v>149</c:v>
                </c:pt>
                <c:pt idx="1096">
                  <c:v>1</c:v>
                </c:pt>
                <c:pt idx="1097">
                  <c:v>1</c:v>
                </c:pt>
                <c:pt idx="1098">
                  <c:v>151</c:v>
                </c:pt>
                <c:pt idx="1099">
                  <c:v>9</c:v>
                </c:pt>
                <c:pt idx="1100">
                  <c:v>2</c:v>
                </c:pt>
                <c:pt idx="1101">
                  <c:v>158</c:v>
                </c:pt>
                <c:pt idx="1102">
                  <c:v>2</c:v>
                </c:pt>
                <c:pt idx="1103">
                  <c:v>1</c:v>
                </c:pt>
                <c:pt idx="1104">
                  <c:v>1</c:v>
                </c:pt>
                <c:pt idx="1105">
                  <c:v>169</c:v>
                </c:pt>
                <c:pt idx="1106">
                  <c:v>12</c:v>
                </c:pt>
                <c:pt idx="1107">
                  <c:v>171</c:v>
                </c:pt>
                <c:pt idx="1108">
                  <c:v>174</c:v>
                </c:pt>
                <c:pt idx="1109">
                  <c:v>2</c:v>
                </c:pt>
                <c:pt idx="1110">
                  <c:v>1</c:v>
                </c:pt>
                <c:pt idx="1111">
                  <c:v>1</c:v>
                </c:pt>
                <c:pt idx="1112">
                  <c:v>10</c:v>
                </c:pt>
                <c:pt idx="1113">
                  <c:v>2</c:v>
                </c:pt>
                <c:pt idx="1114">
                  <c:v>180</c:v>
                </c:pt>
                <c:pt idx="1115">
                  <c:v>2</c:v>
                </c:pt>
                <c:pt idx="1116">
                  <c:v>182</c:v>
                </c:pt>
                <c:pt idx="1117">
                  <c:v>1</c:v>
                </c:pt>
                <c:pt idx="1118">
                  <c:v>1</c:v>
                </c:pt>
                <c:pt idx="1119">
                  <c:v>186</c:v>
                </c:pt>
                <c:pt idx="1120">
                  <c:v>189</c:v>
                </c:pt>
                <c:pt idx="1121">
                  <c:v>186</c:v>
                </c:pt>
                <c:pt idx="1122">
                  <c:v>186</c:v>
                </c:pt>
                <c:pt idx="1123">
                  <c:v>12</c:v>
                </c:pt>
                <c:pt idx="1124">
                  <c:v>1</c:v>
                </c:pt>
                <c:pt idx="1125">
                  <c:v>1</c:v>
                </c:pt>
                <c:pt idx="1126">
                  <c:v>1</c:v>
                </c:pt>
                <c:pt idx="1127">
                  <c:v>188</c:v>
                </c:pt>
                <c:pt idx="1128">
                  <c:v>12</c:v>
                </c:pt>
                <c:pt idx="1129">
                  <c:v>189</c:v>
                </c:pt>
                <c:pt idx="1130">
                  <c:v>187</c:v>
                </c:pt>
                <c:pt idx="1131">
                  <c:v>1</c:v>
                </c:pt>
                <c:pt idx="1132">
                  <c:v>1</c:v>
                </c:pt>
                <c:pt idx="1133">
                  <c:v>189</c:v>
                </c:pt>
                <c:pt idx="1134">
                  <c:v>189</c:v>
                </c:pt>
                <c:pt idx="1135">
                  <c:v>3</c:v>
                </c:pt>
                <c:pt idx="1136">
                  <c:v>181</c:v>
                </c:pt>
                <c:pt idx="1137">
                  <c:v>179</c:v>
                </c:pt>
                <c:pt idx="1138">
                  <c:v>1</c:v>
                </c:pt>
                <c:pt idx="1139">
                  <c:v>1</c:v>
                </c:pt>
                <c:pt idx="1140">
                  <c:v>158</c:v>
                </c:pt>
                <c:pt idx="1141">
                  <c:v>155</c:v>
                </c:pt>
                <c:pt idx="1142">
                  <c:v>11</c:v>
                </c:pt>
                <c:pt idx="1143">
                  <c:v>156</c:v>
                </c:pt>
                <c:pt idx="1144">
                  <c:v>173</c:v>
                </c:pt>
                <c:pt idx="1145">
                  <c:v>1</c:v>
                </c:pt>
                <c:pt idx="1146">
                  <c:v>1</c:v>
                </c:pt>
                <c:pt idx="1147">
                  <c:v>3</c:v>
                </c:pt>
                <c:pt idx="1148">
                  <c:v>170</c:v>
                </c:pt>
                <c:pt idx="1149">
                  <c:v>174</c:v>
                </c:pt>
                <c:pt idx="1150">
                  <c:v>177</c:v>
                </c:pt>
                <c:pt idx="1151">
                  <c:v>173</c:v>
                </c:pt>
                <c:pt idx="1152">
                  <c:v>2</c:v>
                </c:pt>
                <c:pt idx="1153">
                  <c:v>2</c:v>
                </c:pt>
                <c:pt idx="1154">
                  <c:v>8</c:v>
                </c:pt>
                <c:pt idx="1155">
                  <c:v>8</c:v>
                </c:pt>
                <c:pt idx="1156">
                  <c:v>186</c:v>
                </c:pt>
                <c:pt idx="1157">
                  <c:v>3</c:v>
                </c:pt>
                <c:pt idx="1158">
                  <c:v>8</c:v>
                </c:pt>
                <c:pt idx="1159">
                  <c:v>18</c:v>
                </c:pt>
                <c:pt idx="1160">
                  <c:v>2</c:v>
                </c:pt>
                <c:pt idx="1161">
                  <c:v>185</c:v>
                </c:pt>
                <c:pt idx="1162">
                  <c:v>187</c:v>
                </c:pt>
                <c:pt idx="1163">
                  <c:v>183</c:v>
                </c:pt>
                <c:pt idx="1164">
                  <c:v>185</c:v>
                </c:pt>
                <c:pt idx="1165">
                  <c:v>3</c:v>
                </c:pt>
                <c:pt idx="1166">
                  <c:v>2</c:v>
                </c:pt>
                <c:pt idx="1167">
                  <c:v>2</c:v>
                </c:pt>
                <c:pt idx="1168">
                  <c:v>187</c:v>
                </c:pt>
                <c:pt idx="1169">
                  <c:v>3</c:v>
                </c:pt>
                <c:pt idx="1170">
                  <c:v>180</c:v>
                </c:pt>
                <c:pt idx="1171">
                  <c:v>7</c:v>
                </c:pt>
                <c:pt idx="1172">
                  <c:v>182</c:v>
                </c:pt>
                <c:pt idx="1173">
                  <c:v>2</c:v>
                </c:pt>
                <c:pt idx="1174">
                  <c:v>2</c:v>
                </c:pt>
                <c:pt idx="1175">
                  <c:v>199</c:v>
                </c:pt>
                <c:pt idx="1176">
                  <c:v>199</c:v>
                </c:pt>
                <c:pt idx="1177">
                  <c:v>195</c:v>
                </c:pt>
                <c:pt idx="1178">
                  <c:v>196</c:v>
                </c:pt>
                <c:pt idx="1179">
                  <c:v>195</c:v>
                </c:pt>
                <c:pt idx="1180">
                  <c:v>18</c:v>
                </c:pt>
                <c:pt idx="1181">
                  <c:v>2</c:v>
                </c:pt>
                <c:pt idx="1182">
                  <c:v>203</c:v>
                </c:pt>
                <c:pt idx="1183">
                  <c:v>204</c:v>
                </c:pt>
                <c:pt idx="1184">
                  <c:v>201</c:v>
                </c:pt>
                <c:pt idx="1185">
                  <c:v>200</c:v>
                </c:pt>
                <c:pt idx="1186">
                  <c:v>201</c:v>
                </c:pt>
                <c:pt idx="1187">
                  <c:v>18</c:v>
                </c:pt>
                <c:pt idx="1188">
                  <c:v>2</c:v>
                </c:pt>
                <c:pt idx="1189">
                  <c:v>2</c:v>
                </c:pt>
                <c:pt idx="1190">
                  <c:v>202</c:v>
                </c:pt>
                <c:pt idx="1191">
                  <c:v>201</c:v>
                </c:pt>
                <c:pt idx="1192">
                  <c:v>201</c:v>
                </c:pt>
                <c:pt idx="1193">
                  <c:v>201</c:v>
                </c:pt>
                <c:pt idx="1194">
                  <c:v>18</c:v>
                </c:pt>
                <c:pt idx="1195">
                  <c:v>2</c:v>
                </c:pt>
                <c:pt idx="1196">
                  <c:v>5</c:v>
                </c:pt>
                <c:pt idx="1197">
                  <c:v>180</c:v>
                </c:pt>
                <c:pt idx="1198">
                  <c:v>184</c:v>
                </c:pt>
                <c:pt idx="1199">
                  <c:v>182</c:v>
                </c:pt>
                <c:pt idx="1200">
                  <c:v>180</c:v>
                </c:pt>
                <c:pt idx="1201">
                  <c:v>18</c:v>
                </c:pt>
                <c:pt idx="1202">
                  <c:v>2</c:v>
                </c:pt>
                <c:pt idx="1203">
                  <c:v>5</c:v>
                </c:pt>
                <c:pt idx="1204">
                  <c:v>12</c:v>
                </c:pt>
                <c:pt idx="1205">
                  <c:v>12</c:v>
                </c:pt>
                <c:pt idx="1206">
                  <c:v>188</c:v>
                </c:pt>
                <c:pt idx="1207">
                  <c:v>188</c:v>
                </c:pt>
                <c:pt idx="1208">
                  <c:v>18</c:v>
                </c:pt>
                <c:pt idx="1209">
                  <c:v>2</c:v>
                </c:pt>
                <c:pt idx="1210">
                  <c:v>195</c:v>
                </c:pt>
                <c:pt idx="1211">
                  <c:v>195</c:v>
                </c:pt>
                <c:pt idx="1212">
                  <c:v>196</c:v>
                </c:pt>
                <c:pt idx="1213">
                  <c:v>201</c:v>
                </c:pt>
                <c:pt idx="1214">
                  <c:v>16</c:v>
                </c:pt>
                <c:pt idx="1215">
                  <c:v>2</c:v>
                </c:pt>
                <c:pt idx="1216">
                  <c:v>2</c:v>
                </c:pt>
                <c:pt idx="1217">
                  <c:v>13</c:v>
                </c:pt>
                <c:pt idx="1218">
                  <c:v>206</c:v>
                </c:pt>
                <c:pt idx="1219">
                  <c:v>4</c:v>
                </c:pt>
                <c:pt idx="1220">
                  <c:v>4</c:v>
                </c:pt>
                <c:pt idx="1221">
                  <c:v>4</c:v>
                </c:pt>
                <c:pt idx="1222">
                  <c:v>2</c:v>
                </c:pt>
                <c:pt idx="1223">
                  <c:v>2</c:v>
                </c:pt>
                <c:pt idx="1224">
                  <c:v>202</c:v>
                </c:pt>
                <c:pt idx="1225">
                  <c:v>11</c:v>
                </c:pt>
                <c:pt idx="1226">
                  <c:v>4</c:v>
                </c:pt>
                <c:pt idx="1227">
                  <c:v>209</c:v>
                </c:pt>
                <c:pt idx="1228">
                  <c:v>201</c:v>
                </c:pt>
                <c:pt idx="1229">
                  <c:v>18</c:v>
                </c:pt>
                <c:pt idx="1230">
                  <c:v>2</c:v>
                </c:pt>
                <c:pt idx="1231">
                  <c:v>200</c:v>
                </c:pt>
                <c:pt idx="1232">
                  <c:v>10</c:v>
                </c:pt>
                <c:pt idx="1233">
                  <c:v>198</c:v>
                </c:pt>
                <c:pt idx="1234">
                  <c:v>195</c:v>
                </c:pt>
                <c:pt idx="1235">
                  <c:v>194</c:v>
                </c:pt>
                <c:pt idx="1236">
                  <c:v>18</c:v>
                </c:pt>
                <c:pt idx="1237">
                  <c:v>2</c:v>
                </c:pt>
                <c:pt idx="1238">
                  <c:v>217</c:v>
                </c:pt>
                <c:pt idx="1239">
                  <c:v>217</c:v>
                </c:pt>
                <c:pt idx="1240">
                  <c:v>216</c:v>
                </c:pt>
                <c:pt idx="1241">
                  <c:v>219</c:v>
                </c:pt>
                <c:pt idx="1242">
                  <c:v>220</c:v>
                </c:pt>
                <c:pt idx="1243">
                  <c:v>18</c:v>
                </c:pt>
                <c:pt idx="1244">
                  <c:v>2</c:v>
                </c:pt>
                <c:pt idx="1245">
                  <c:v>216</c:v>
                </c:pt>
                <c:pt idx="1246">
                  <c:v>215</c:v>
                </c:pt>
                <c:pt idx="1247">
                  <c:v>216</c:v>
                </c:pt>
                <c:pt idx="1248">
                  <c:v>219</c:v>
                </c:pt>
                <c:pt idx="1249">
                  <c:v>226</c:v>
                </c:pt>
                <c:pt idx="1250">
                  <c:v>18</c:v>
                </c:pt>
                <c:pt idx="1251">
                  <c:v>2</c:v>
                </c:pt>
                <c:pt idx="1252">
                  <c:v>222</c:v>
                </c:pt>
                <c:pt idx="1253">
                  <c:v>212</c:v>
                </c:pt>
                <c:pt idx="1254">
                  <c:v>213</c:v>
                </c:pt>
                <c:pt idx="1255">
                  <c:v>235</c:v>
                </c:pt>
                <c:pt idx="1256">
                  <c:v>2</c:v>
                </c:pt>
                <c:pt idx="1257">
                  <c:v>19</c:v>
                </c:pt>
                <c:pt idx="1258">
                  <c:v>3</c:v>
                </c:pt>
                <c:pt idx="1259">
                  <c:v>215</c:v>
                </c:pt>
                <c:pt idx="1260">
                  <c:v>216</c:v>
                </c:pt>
                <c:pt idx="1261">
                  <c:v>221</c:v>
                </c:pt>
                <c:pt idx="1262">
                  <c:v>223</c:v>
                </c:pt>
                <c:pt idx="1263">
                  <c:v>227</c:v>
                </c:pt>
                <c:pt idx="1264">
                  <c:v>19</c:v>
                </c:pt>
                <c:pt idx="1265">
                  <c:v>3</c:v>
                </c:pt>
                <c:pt idx="1266">
                  <c:v>214</c:v>
                </c:pt>
                <c:pt idx="1267">
                  <c:v>216</c:v>
                </c:pt>
                <c:pt idx="1268">
                  <c:v>207</c:v>
                </c:pt>
                <c:pt idx="1269">
                  <c:v>3</c:v>
                </c:pt>
                <c:pt idx="1270">
                  <c:v>3</c:v>
                </c:pt>
                <c:pt idx="1271">
                  <c:v>19</c:v>
                </c:pt>
                <c:pt idx="1272">
                  <c:v>3</c:v>
                </c:pt>
                <c:pt idx="1273">
                  <c:v>205</c:v>
                </c:pt>
                <c:pt idx="1274">
                  <c:v>211</c:v>
                </c:pt>
                <c:pt idx="1275">
                  <c:v>211</c:v>
                </c:pt>
                <c:pt idx="1276">
                  <c:v>211</c:v>
                </c:pt>
                <c:pt idx="1277">
                  <c:v>214</c:v>
                </c:pt>
                <c:pt idx="1278">
                  <c:v>19</c:v>
                </c:pt>
                <c:pt idx="1279">
                  <c:v>3</c:v>
                </c:pt>
                <c:pt idx="1280">
                  <c:v>217</c:v>
                </c:pt>
                <c:pt idx="1281">
                  <c:v>217</c:v>
                </c:pt>
                <c:pt idx="1282">
                  <c:v>12</c:v>
                </c:pt>
                <c:pt idx="1283">
                  <c:v>214</c:v>
                </c:pt>
                <c:pt idx="1284">
                  <c:v>223</c:v>
                </c:pt>
                <c:pt idx="1285">
                  <c:v>20</c:v>
                </c:pt>
                <c:pt idx="1286">
                  <c:v>4</c:v>
                </c:pt>
                <c:pt idx="1287">
                  <c:v>219</c:v>
                </c:pt>
                <c:pt idx="1288">
                  <c:v>223</c:v>
                </c:pt>
                <c:pt idx="1289">
                  <c:v>234</c:v>
                </c:pt>
                <c:pt idx="1290">
                  <c:v>233</c:v>
                </c:pt>
                <c:pt idx="1291">
                  <c:v>12</c:v>
                </c:pt>
                <c:pt idx="1292">
                  <c:v>20</c:v>
                </c:pt>
                <c:pt idx="1293">
                  <c:v>3</c:v>
                </c:pt>
                <c:pt idx="1294">
                  <c:v>229</c:v>
                </c:pt>
                <c:pt idx="1295">
                  <c:v>230</c:v>
                </c:pt>
                <c:pt idx="1296">
                  <c:v>237</c:v>
                </c:pt>
                <c:pt idx="1297">
                  <c:v>247</c:v>
                </c:pt>
                <c:pt idx="1298">
                  <c:v>239</c:v>
                </c:pt>
                <c:pt idx="1299">
                  <c:v>20</c:v>
                </c:pt>
                <c:pt idx="1300">
                  <c:v>3</c:v>
                </c:pt>
                <c:pt idx="1301">
                  <c:v>3</c:v>
                </c:pt>
                <c:pt idx="1302">
                  <c:v>248</c:v>
                </c:pt>
                <c:pt idx="1303">
                  <c:v>256</c:v>
                </c:pt>
                <c:pt idx="1304">
                  <c:v>261</c:v>
                </c:pt>
                <c:pt idx="1305">
                  <c:v>262</c:v>
                </c:pt>
                <c:pt idx="1306">
                  <c:v>21</c:v>
                </c:pt>
                <c:pt idx="1307">
                  <c:v>4</c:v>
                </c:pt>
                <c:pt idx="1308">
                  <c:v>4</c:v>
                </c:pt>
                <c:pt idx="1309">
                  <c:v>267</c:v>
                </c:pt>
                <c:pt idx="1310">
                  <c:v>268</c:v>
                </c:pt>
                <c:pt idx="1311">
                  <c:v>264</c:v>
                </c:pt>
                <c:pt idx="1312">
                  <c:v>16</c:v>
                </c:pt>
                <c:pt idx="1313">
                  <c:v>4</c:v>
                </c:pt>
                <c:pt idx="1314">
                  <c:v>4</c:v>
                </c:pt>
                <c:pt idx="1315">
                  <c:v>245</c:v>
                </c:pt>
                <c:pt idx="1316">
                  <c:v>7</c:v>
                </c:pt>
                <c:pt idx="1317">
                  <c:v>247</c:v>
                </c:pt>
                <c:pt idx="1318">
                  <c:v>245</c:v>
                </c:pt>
                <c:pt idx="1319">
                  <c:v>257</c:v>
                </c:pt>
                <c:pt idx="1320">
                  <c:v>29</c:v>
                </c:pt>
                <c:pt idx="1321">
                  <c:v>4</c:v>
                </c:pt>
                <c:pt idx="1322">
                  <c:v>4</c:v>
                </c:pt>
                <c:pt idx="1323">
                  <c:v>247</c:v>
                </c:pt>
                <c:pt idx="1324">
                  <c:v>250</c:v>
                </c:pt>
                <c:pt idx="1325">
                  <c:v>255</c:v>
                </c:pt>
                <c:pt idx="1326">
                  <c:v>15</c:v>
                </c:pt>
                <c:pt idx="1327">
                  <c:v>29</c:v>
                </c:pt>
                <c:pt idx="1328">
                  <c:v>4</c:v>
                </c:pt>
                <c:pt idx="1329">
                  <c:v>266</c:v>
                </c:pt>
                <c:pt idx="1330">
                  <c:v>267</c:v>
                </c:pt>
                <c:pt idx="1331">
                  <c:v>267</c:v>
                </c:pt>
                <c:pt idx="1332">
                  <c:v>267</c:v>
                </c:pt>
                <c:pt idx="1333">
                  <c:v>268</c:v>
                </c:pt>
                <c:pt idx="1334">
                  <c:v>31</c:v>
                </c:pt>
                <c:pt idx="1335">
                  <c:v>4</c:v>
                </c:pt>
                <c:pt idx="1336">
                  <c:v>264</c:v>
                </c:pt>
                <c:pt idx="1337">
                  <c:v>14</c:v>
                </c:pt>
                <c:pt idx="1338">
                  <c:v>268</c:v>
                </c:pt>
                <c:pt idx="1339">
                  <c:v>267</c:v>
                </c:pt>
                <c:pt idx="1340">
                  <c:v>267</c:v>
                </c:pt>
                <c:pt idx="1341">
                  <c:v>29</c:v>
                </c:pt>
                <c:pt idx="1342">
                  <c:v>3</c:v>
                </c:pt>
                <c:pt idx="1343">
                  <c:v>291</c:v>
                </c:pt>
                <c:pt idx="1344">
                  <c:v>293</c:v>
                </c:pt>
                <c:pt idx="1345">
                  <c:v>292</c:v>
                </c:pt>
                <c:pt idx="1346">
                  <c:v>299</c:v>
                </c:pt>
                <c:pt idx="1347">
                  <c:v>315</c:v>
                </c:pt>
                <c:pt idx="1348">
                  <c:v>40</c:v>
                </c:pt>
                <c:pt idx="1349">
                  <c:v>3</c:v>
                </c:pt>
                <c:pt idx="1350">
                  <c:v>289</c:v>
                </c:pt>
                <c:pt idx="1351">
                  <c:v>289</c:v>
                </c:pt>
                <c:pt idx="1352">
                  <c:v>285</c:v>
                </c:pt>
                <c:pt idx="1353">
                  <c:v>286</c:v>
                </c:pt>
                <c:pt idx="1354">
                  <c:v>285</c:v>
                </c:pt>
                <c:pt idx="1355">
                  <c:v>22</c:v>
                </c:pt>
                <c:pt idx="1356">
                  <c:v>3</c:v>
                </c:pt>
                <c:pt idx="1357">
                  <c:v>15</c:v>
                </c:pt>
                <c:pt idx="1358">
                  <c:v>277</c:v>
                </c:pt>
                <c:pt idx="1359">
                  <c:v>281</c:v>
                </c:pt>
                <c:pt idx="1360">
                  <c:v>285</c:v>
                </c:pt>
                <c:pt idx="1361">
                  <c:v>286</c:v>
                </c:pt>
                <c:pt idx="1362">
                  <c:v>23</c:v>
                </c:pt>
                <c:pt idx="1363">
                  <c:v>4</c:v>
                </c:pt>
                <c:pt idx="1364">
                  <c:v>281</c:v>
                </c:pt>
                <c:pt idx="1365">
                  <c:v>279</c:v>
                </c:pt>
                <c:pt idx="1366">
                  <c:v>276</c:v>
                </c:pt>
                <c:pt idx="1367">
                  <c:v>269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BB-4FDD-8C67-6C394CB27F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62478720"/>
        <c:axId val="161378688"/>
      </c:barChart>
      <c:dateAx>
        <c:axId val="162478720"/>
        <c:scaling>
          <c:orientation val="minMax"/>
          <c:min val="41794"/>
        </c:scaling>
        <c:delete val="0"/>
        <c:axPos val="b"/>
        <c:numFmt formatCode="[$-409]d\-mmm\-yy;@" sourceLinked="1"/>
        <c:majorTickMark val="out"/>
        <c:minorTickMark val="none"/>
        <c:tickLblPos val="nextTo"/>
        <c:crossAx val="161378688"/>
        <c:crosses val="autoZero"/>
        <c:auto val="1"/>
        <c:lblOffset val="100"/>
        <c:baseTimeUnit val="days"/>
      </c:dateAx>
      <c:valAx>
        <c:axId val="161378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2478720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10157954214056575"/>
          <c:y val="6.865367657667551E-2"/>
          <c:w val="0.17668742387593744"/>
          <c:h val="0.13764348914045244"/>
        </c:manualLayout>
      </c:layout>
      <c:overlay val="1"/>
      <c:spPr>
        <a:solidFill>
          <a:srgbClr val="FFFFFF"/>
        </a:solidFill>
        <a:ln>
          <a:solidFill>
            <a:prstClr val="black"/>
          </a:solidFill>
        </a:ln>
      </c:sp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Direct OOS Acts</c:v>
          </c:tx>
          <c:invertIfNegative val="0"/>
          <c:cat>
            <c:numRef>
              <c:f>Sheet1!$A$6:$A$1373</c:f>
              <c:numCache>
                <c:formatCode>[$-409]d\-mmm\-yy;@</c:formatCode>
                <c:ptCount val="1368"/>
                <c:pt idx="0">
                  <c:v>41429.333333333336</c:v>
                </c:pt>
                <c:pt idx="1">
                  <c:v>41430.333333333336</c:v>
                </c:pt>
                <c:pt idx="2">
                  <c:v>41431.333333333336</c:v>
                </c:pt>
                <c:pt idx="3">
                  <c:v>41432.333333333336</c:v>
                </c:pt>
                <c:pt idx="4">
                  <c:v>41433.333333333336</c:v>
                </c:pt>
                <c:pt idx="5">
                  <c:v>41434.333333333336</c:v>
                </c:pt>
                <c:pt idx="6">
                  <c:v>41435.333333333336</c:v>
                </c:pt>
                <c:pt idx="7">
                  <c:v>41436.333333333336</c:v>
                </c:pt>
                <c:pt idx="8">
                  <c:v>41437.333333333336</c:v>
                </c:pt>
                <c:pt idx="9">
                  <c:v>41438.333333333336</c:v>
                </c:pt>
                <c:pt idx="10">
                  <c:v>41439.333333333336</c:v>
                </c:pt>
                <c:pt idx="11">
                  <c:v>41440.333333333336</c:v>
                </c:pt>
                <c:pt idx="12">
                  <c:v>41441.333333333336</c:v>
                </c:pt>
                <c:pt idx="13">
                  <c:v>41442.333333333336</c:v>
                </c:pt>
                <c:pt idx="14">
                  <c:v>41443.333333333336</c:v>
                </c:pt>
                <c:pt idx="15">
                  <c:v>41444.333333333336</c:v>
                </c:pt>
                <c:pt idx="16">
                  <c:v>41445.333333333336</c:v>
                </c:pt>
                <c:pt idx="17">
                  <c:v>41446.333333333336</c:v>
                </c:pt>
                <c:pt idx="18">
                  <c:v>41447.333333333336</c:v>
                </c:pt>
                <c:pt idx="19">
                  <c:v>41448.333333333336</c:v>
                </c:pt>
                <c:pt idx="20">
                  <c:v>41449.333333333336</c:v>
                </c:pt>
                <c:pt idx="21">
                  <c:v>41450.333333333336</c:v>
                </c:pt>
                <c:pt idx="22">
                  <c:v>41451.333333333336</c:v>
                </c:pt>
                <c:pt idx="23">
                  <c:v>41452.333333333336</c:v>
                </c:pt>
                <c:pt idx="24">
                  <c:v>41453.333333333336</c:v>
                </c:pt>
                <c:pt idx="25">
                  <c:v>41454.333333333336</c:v>
                </c:pt>
                <c:pt idx="26">
                  <c:v>41455.333333333336</c:v>
                </c:pt>
                <c:pt idx="27">
                  <c:v>41456.333333333336</c:v>
                </c:pt>
                <c:pt idx="28">
                  <c:v>41457.333333333336</c:v>
                </c:pt>
                <c:pt idx="29">
                  <c:v>41458.333333333336</c:v>
                </c:pt>
                <c:pt idx="30">
                  <c:v>41459.333333333336</c:v>
                </c:pt>
                <c:pt idx="31">
                  <c:v>41460.333333333336</c:v>
                </c:pt>
                <c:pt idx="32">
                  <c:v>41461.333333333336</c:v>
                </c:pt>
                <c:pt idx="33">
                  <c:v>41462.333333333336</c:v>
                </c:pt>
                <c:pt idx="34">
                  <c:v>41463.333333333336</c:v>
                </c:pt>
                <c:pt idx="35">
                  <c:v>41464.333333333336</c:v>
                </c:pt>
                <c:pt idx="36">
                  <c:v>41465.333333333336</c:v>
                </c:pt>
                <c:pt idx="37">
                  <c:v>41466.333333333336</c:v>
                </c:pt>
                <c:pt idx="38">
                  <c:v>41467.333333333336</c:v>
                </c:pt>
                <c:pt idx="39">
                  <c:v>41468.333333333336</c:v>
                </c:pt>
                <c:pt idx="40">
                  <c:v>41469.333333333336</c:v>
                </c:pt>
                <c:pt idx="41">
                  <c:v>41470.333333333336</c:v>
                </c:pt>
                <c:pt idx="42">
                  <c:v>41471.333333333336</c:v>
                </c:pt>
                <c:pt idx="43">
                  <c:v>41472.333333333336</c:v>
                </c:pt>
                <c:pt idx="44">
                  <c:v>41473.333333333336</c:v>
                </c:pt>
                <c:pt idx="45">
                  <c:v>41474.333333333336</c:v>
                </c:pt>
                <c:pt idx="46">
                  <c:v>41475.333333333336</c:v>
                </c:pt>
                <c:pt idx="47">
                  <c:v>41476.333333333336</c:v>
                </c:pt>
                <c:pt idx="48">
                  <c:v>41477.333333333336</c:v>
                </c:pt>
                <c:pt idx="49">
                  <c:v>41478.333333333336</c:v>
                </c:pt>
                <c:pt idx="50">
                  <c:v>41479.333333333336</c:v>
                </c:pt>
                <c:pt idx="51">
                  <c:v>41480.333333333336</c:v>
                </c:pt>
                <c:pt idx="52">
                  <c:v>41481.333333333336</c:v>
                </c:pt>
                <c:pt idx="53">
                  <c:v>41482.333333333336</c:v>
                </c:pt>
                <c:pt idx="54">
                  <c:v>41483.333333333336</c:v>
                </c:pt>
                <c:pt idx="55">
                  <c:v>41484.333333333336</c:v>
                </c:pt>
                <c:pt idx="56">
                  <c:v>41485.333333333336</c:v>
                </c:pt>
                <c:pt idx="57">
                  <c:v>41486.333333333336</c:v>
                </c:pt>
                <c:pt idx="58">
                  <c:v>41487.333333333336</c:v>
                </c:pt>
                <c:pt idx="59">
                  <c:v>41488.333333333336</c:v>
                </c:pt>
                <c:pt idx="60">
                  <c:v>41489.333333333336</c:v>
                </c:pt>
                <c:pt idx="61">
                  <c:v>41490.333333333336</c:v>
                </c:pt>
                <c:pt idx="62">
                  <c:v>41491.333333333336</c:v>
                </c:pt>
                <c:pt idx="63">
                  <c:v>41492.333333333336</c:v>
                </c:pt>
                <c:pt idx="64">
                  <c:v>41493.333333333336</c:v>
                </c:pt>
                <c:pt idx="65">
                  <c:v>41494.333333333336</c:v>
                </c:pt>
                <c:pt idx="66">
                  <c:v>41495.333333333336</c:v>
                </c:pt>
                <c:pt idx="67">
                  <c:v>41496.333333333336</c:v>
                </c:pt>
                <c:pt idx="68">
                  <c:v>41497.333333333336</c:v>
                </c:pt>
                <c:pt idx="69">
                  <c:v>41498.333333333336</c:v>
                </c:pt>
                <c:pt idx="70">
                  <c:v>41499.333333333336</c:v>
                </c:pt>
                <c:pt idx="71">
                  <c:v>41500.333333333336</c:v>
                </c:pt>
                <c:pt idx="72">
                  <c:v>41501.333333333336</c:v>
                </c:pt>
                <c:pt idx="73">
                  <c:v>41502.333333333336</c:v>
                </c:pt>
                <c:pt idx="74">
                  <c:v>41503.333333333336</c:v>
                </c:pt>
                <c:pt idx="75">
                  <c:v>41504.333333333336</c:v>
                </c:pt>
                <c:pt idx="76">
                  <c:v>41505.333333333336</c:v>
                </c:pt>
                <c:pt idx="77">
                  <c:v>41506.333333333336</c:v>
                </c:pt>
                <c:pt idx="78">
                  <c:v>41507.333333333336</c:v>
                </c:pt>
                <c:pt idx="79">
                  <c:v>41508.333333333336</c:v>
                </c:pt>
                <c:pt idx="80">
                  <c:v>41509.333333333336</c:v>
                </c:pt>
                <c:pt idx="81">
                  <c:v>41510.333333333336</c:v>
                </c:pt>
                <c:pt idx="82">
                  <c:v>41511.333333333336</c:v>
                </c:pt>
                <c:pt idx="83">
                  <c:v>41512.333333333336</c:v>
                </c:pt>
                <c:pt idx="84">
                  <c:v>41513.333333333336</c:v>
                </c:pt>
                <c:pt idx="85">
                  <c:v>41514.333333333336</c:v>
                </c:pt>
                <c:pt idx="86">
                  <c:v>41515.333333333336</c:v>
                </c:pt>
                <c:pt idx="87">
                  <c:v>41516.333333333336</c:v>
                </c:pt>
                <c:pt idx="88">
                  <c:v>41517.333333333336</c:v>
                </c:pt>
                <c:pt idx="89">
                  <c:v>41518.333333333336</c:v>
                </c:pt>
                <c:pt idx="90">
                  <c:v>41519.333333333336</c:v>
                </c:pt>
                <c:pt idx="91">
                  <c:v>41520.333333333336</c:v>
                </c:pt>
                <c:pt idx="92">
                  <c:v>41521.333333333336</c:v>
                </c:pt>
                <c:pt idx="93">
                  <c:v>41522.333333333336</c:v>
                </c:pt>
                <c:pt idx="94">
                  <c:v>41523.333333333336</c:v>
                </c:pt>
                <c:pt idx="95">
                  <c:v>41524.333333333336</c:v>
                </c:pt>
                <c:pt idx="96">
                  <c:v>41525.333333333336</c:v>
                </c:pt>
                <c:pt idx="97">
                  <c:v>41526.333333333336</c:v>
                </c:pt>
                <c:pt idx="98">
                  <c:v>41527.333333333336</c:v>
                </c:pt>
                <c:pt idx="99">
                  <c:v>41528.333333333336</c:v>
                </c:pt>
                <c:pt idx="100">
                  <c:v>41529.333333333336</c:v>
                </c:pt>
                <c:pt idx="101">
                  <c:v>41530.333333333336</c:v>
                </c:pt>
                <c:pt idx="102">
                  <c:v>41531.333333333336</c:v>
                </c:pt>
                <c:pt idx="103">
                  <c:v>41532.333333333336</c:v>
                </c:pt>
                <c:pt idx="104">
                  <c:v>41533.333333333336</c:v>
                </c:pt>
                <c:pt idx="105">
                  <c:v>41534.333333333336</c:v>
                </c:pt>
                <c:pt idx="106">
                  <c:v>41535.333333333336</c:v>
                </c:pt>
                <c:pt idx="107">
                  <c:v>41536.333333333336</c:v>
                </c:pt>
                <c:pt idx="108">
                  <c:v>41537.333333333336</c:v>
                </c:pt>
                <c:pt idx="109">
                  <c:v>41538.333333333336</c:v>
                </c:pt>
                <c:pt idx="110">
                  <c:v>41539.333333333336</c:v>
                </c:pt>
                <c:pt idx="111">
                  <c:v>41540.333333333336</c:v>
                </c:pt>
                <c:pt idx="112">
                  <c:v>41541.333333333336</c:v>
                </c:pt>
                <c:pt idx="113">
                  <c:v>41542.333333333336</c:v>
                </c:pt>
                <c:pt idx="114">
                  <c:v>41543.333333333336</c:v>
                </c:pt>
                <c:pt idx="115">
                  <c:v>41544.333333333336</c:v>
                </c:pt>
                <c:pt idx="116">
                  <c:v>41545.333333333336</c:v>
                </c:pt>
                <c:pt idx="117">
                  <c:v>41546.333333333336</c:v>
                </c:pt>
                <c:pt idx="118">
                  <c:v>41547.333333333336</c:v>
                </c:pt>
                <c:pt idx="119">
                  <c:v>41548.333333333336</c:v>
                </c:pt>
                <c:pt idx="120">
                  <c:v>41549.333333333336</c:v>
                </c:pt>
                <c:pt idx="121">
                  <c:v>41550.333333333336</c:v>
                </c:pt>
                <c:pt idx="122">
                  <c:v>41551.333333333336</c:v>
                </c:pt>
                <c:pt idx="123">
                  <c:v>41552.333333333336</c:v>
                </c:pt>
                <c:pt idx="124">
                  <c:v>41553.333333333336</c:v>
                </c:pt>
                <c:pt idx="125">
                  <c:v>41554.333333333336</c:v>
                </c:pt>
                <c:pt idx="126">
                  <c:v>41555.333333333336</c:v>
                </c:pt>
                <c:pt idx="127">
                  <c:v>41556.333333333336</c:v>
                </c:pt>
                <c:pt idx="128">
                  <c:v>41557.333333333336</c:v>
                </c:pt>
                <c:pt idx="129">
                  <c:v>41558.333333333336</c:v>
                </c:pt>
                <c:pt idx="130">
                  <c:v>41559.333333333336</c:v>
                </c:pt>
                <c:pt idx="131">
                  <c:v>41560.333333333336</c:v>
                </c:pt>
                <c:pt idx="132">
                  <c:v>41561.333333333336</c:v>
                </c:pt>
                <c:pt idx="133">
                  <c:v>41562.333333333336</c:v>
                </c:pt>
                <c:pt idx="134">
                  <c:v>41563.333333333336</c:v>
                </c:pt>
                <c:pt idx="135">
                  <c:v>41564.333333333336</c:v>
                </c:pt>
                <c:pt idx="136">
                  <c:v>41565.333333333336</c:v>
                </c:pt>
                <c:pt idx="137">
                  <c:v>41566.333333333336</c:v>
                </c:pt>
                <c:pt idx="138">
                  <c:v>41567.333333333336</c:v>
                </c:pt>
                <c:pt idx="139">
                  <c:v>41568.333333333336</c:v>
                </c:pt>
                <c:pt idx="140">
                  <c:v>41569.333333333336</c:v>
                </c:pt>
                <c:pt idx="141">
                  <c:v>41570.333333333336</c:v>
                </c:pt>
                <c:pt idx="142">
                  <c:v>41571.333333333336</c:v>
                </c:pt>
                <c:pt idx="143">
                  <c:v>41572.333333333336</c:v>
                </c:pt>
                <c:pt idx="144">
                  <c:v>41573.333333333336</c:v>
                </c:pt>
                <c:pt idx="145">
                  <c:v>41574.333333333336</c:v>
                </c:pt>
                <c:pt idx="146">
                  <c:v>41575.333333333336</c:v>
                </c:pt>
                <c:pt idx="147">
                  <c:v>41576.333333333336</c:v>
                </c:pt>
                <c:pt idx="148">
                  <c:v>41577.333333333336</c:v>
                </c:pt>
                <c:pt idx="149">
                  <c:v>41578.333333333336</c:v>
                </c:pt>
                <c:pt idx="150">
                  <c:v>41579.333333333336</c:v>
                </c:pt>
                <c:pt idx="151">
                  <c:v>41580.333333333336</c:v>
                </c:pt>
                <c:pt idx="152">
                  <c:v>41581.333333333336</c:v>
                </c:pt>
                <c:pt idx="153">
                  <c:v>41582.333333333336</c:v>
                </c:pt>
                <c:pt idx="154">
                  <c:v>41583.333333333336</c:v>
                </c:pt>
                <c:pt idx="155">
                  <c:v>41584.333333333336</c:v>
                </c:pt>
                <c:pt idx="156">
                  <c:v>41585.333333333336</c:v>
                </c:pt>
                <c:pt idx="157">
                  <c:v>41586.333333333336</c:v>
                </c:pt>
                <c:pt idx="158">
                  <c:v>41587.333333333336</c:v>
                </c:pt>
                <c:pt idx="159">
                  <c:v>41588.333333333336</c:v>
                </c:pt>
                <c:pt idx="160">
                  <c:v>41589.333333333336</c:v>
                </c:pt>
                <c:pt idx="161">
                  <c:v>41590.333333333336</c:v>
                </c:pt>
                <c:pt idx="162">
                  <c:v>41591.333333333336</c:v>
                </c:pt>
                <c:pt idx="163">
                  <c:v>41592.333333333336</c:v>
                </c:pt>
                <c:pt idx="164">
                  <c:v>41593.333333333336</c:v>
                </c:pt>
                <c:pt idx="165">
                  <c:v>41594.333333333336</c:v>
                </c:pt>
                <c:pt idx="166">
                  <c:v>41595.333333333336</c:v>
                </c:pt>
                <c:pt idx="167">
                  <c:v>41596.333333333336</c:v>
                </c:pt>
                <c:pt idx="168">
                  <c:v>41597.333333333336</c:v>
                </c:pt>
                <c:pt idx="169">
                  <c:v>41598.333333333336</c:v>
                </c:pt>
                <c:pt idx="170">
                  <c:v>41599.333333333336</c:v>
                </c:pt>
                <c:pt idx="171">
                  <c:v>41600.333333333336</c:v>
                </c:pt>
                <c:pt idx="172">
                  <c:v>41601.333333333336</c:v>
                </c:pt>
                <c:pt idx="173">
                  <c:v>41602.333333333336</c:v>
                </c:pt>
                <c:pt idx="174">
                  <c:v>41603.333333333336</c:v>
                </c:pt>
                <c:pt idx="175">
                  <c:v>41604.333333333336</c:v>
                </c:pt>
                <c:pt idx="176">
                  <c:v>41605.333333333336</c:v>
                </c:pt>
                <c:pt idx="177">
                  <c:v>41606.333333333336</c:v>
                </c:pt>
                <c:pt idx="178">
                  <c:v>41607.333333333336</c:v>
                </c:pt>
                <c:pt idx="179">
                  <c:v>41608.333333333336</c:v>
                </c:pt>
                <c:pt idx="180">
                  <c:v>41609.333333333336</c:v>
                </c:pt>
                <c:pt idx="181">
                  <c:v>41610.333333333336</c:v>
                </c:pt>
                <c:pt idx="182">
                  <c:v>41611.333333333336</c:v>
                </c:pt>
                <c:pt idx="183">
                  <c:v>41612.333333333336</c:v>
                </c:pt>
                <c:pt idx="184">
                  <c:v>41613.333333333336</c:v>
                </c:pt>
                <c:pt idx="185">
                  <c:v>41614.333333333336</c:v>
                </c:pt>
                <c:pt idx="186">
                  <c:v>41615.333333333336</c:v>
                </c:pt>
                <c:pt idx="187">
                  <c:v>41616.333333333336</c:v>
                </c:pt>
                <c:pt idx="188">
                  <c:v>41617.333333333336</c:v>
                </c:pt>
                <c:pt idx="189">
                  <c:v>41618.333333333336</c:v>
                </c:pt>
                <c:pt idx="190">
                  <c:v>41619.333333333336</c:v>
                </c:pt>
                <c:pt idx="191">
                  <c:v>41620.333333333336</c:v>
                </c:pt>
                <c:pt idx="192">
                  <c:v>41621.333333333336</c:v>
                </c:pt>
                <c:pt idx="193">
                  <c:v>41622.333333333336</c:v>
                </c:pt>
                <c:pt idx="194">
                  <c:v>41623.333333333336</c:v>
                </c:pt>
                <c:pt idx="195">
                  <c:v>41624.333333333336</c:v>
                </c:pt>
                <c:pt idx="196">
                  <c:v>41625.333333333336</c:v>
                </c:pt>
                <c:pt idx="197">
                  <c:v>41626.333333333336</c:v>
                </c:pt>
                <c:pt idx="198">
                  <c:v>41627.333333333336</c:v>
                </c:pt>
                <c:pt idx="199">
                  <c:v>41628.333333333336</c:v>
                </c:pt>
                <c:pt idx="200">
                  <c:v>41629.333333333336</c:v>
                </c:pt>
                <c:pt idx="201">
                  <c:v>41630.333333333336</c:v>
                </c:pt>
                <c:pt idx="202">
                  <c:v>41631.333333333336</c:v>
                </c:pt>
                <c:pt idx="203">
                  <c:v>41632.333333333336</c:v>
                </c:pt>
                <c:pt idx="204">
                  <c:v>41633.333333333336</c:v>
                </c:pt>
                <c:pt idx="205">
                  <c:v>41634.333333333336</c:v>
                </c:pt>
                <c:pt idx="206">
                  <c:v>41635.333333333336</c:v>
                </c:pt>
                <c:pt idx="207">
                  <c:v>41636.333333333336</c:v>
                </c:pt>
                <c:pt idx="208">
                  <c:v>41637.333333333336</c:v>
                </c:pt>
                <c:pt idx="209">
                  <c:v>41638.333333333336</c:v>
                </c:pt>
                <c:pt idx="210">
                  <c:v>41639.333333333336</c:v>
                </c:pt>
                <c:pt idx="211">
                  <c:v>41640.333333333336</c:v>
                </c:pt>
                <c:pt idx="212">
                  <c:v>41641.333333333336</c:v>
                </c:pt>
                <c:pt idx="213">
                  <c:v>41642.333333333336</c:v>
                </c:pt>
                <c:pt idx="214">
                  <c:v>41643.333333333336</c:v>
                </c:pt>
                <c:pt idx="215">
                  <c:v>41644.333333333336</c:v>
                </c:pt>
                <c:pt idx="216">
                  <c:v>41645.333333333336</c:v>
                </c:pt>
                <c:pt idx="217">
                  <c:v>41646.333333333336</c:v>
                </c:pt>
                <c:pt idx="218">
                  <c:v>41647.333333333336</c:v>
                </c:pt>
                <c:pt idx="219">
                  <c:v>41648.333333333336</c:v>
                </c:pt>
                <c:pt idx="220">
                  <c:v>41649.333333333336</c:v>
                </c:pt>
                <c:pt idx="221">
                  <c:v>41650.333333333336</c:v>
                </c:pt>
                <c:pt idx="222">
                  <c:v>41651.333333333336</c:v>
                </c:pt>
                <c:pt idx="223">
                  <c:v>41652.333333333336</c:v>
                </c:pt>
                <c:pt idx="224">
                  <c:v>41653.333333333336</c:v>
                </c:pt>
                <c:pt idx="225">
                  <c:v>41654.333333333336</c:v>
                </c:pt>
                <c:pt idx="226">
                  <c:v>41655.333333333336</c:v>
                </c:pt>
                <c:pt idx="227">
                  <c:v>41656.333333333336</c:v>
                </c:pt>
                <c:pt idx="228">
                  <c:v>41657.333333333336</c:v>
                </c:pt>
                <c:pt idx="229">
                  <c:v>41658.333333333336</c:v>
                </c:pt>
                <c:pt idx="230">
                  <c:v>41659.333333333336</c:v>
                </c:pt>
                <c:pt idx="231">
                  <c:v>41660.333333333336</c:v>
                </c:pt>
                <c:pt idx="232">
                  <c:v>41661.333333333336</c:v>
                </c:pt>
                <c:pt idx="233">
                  <c:v>41662.333333333336</c:v>
                </c:pt>
                <c:pt idx="234">
                  <c:v>41663.333333333336</c:v>
                </c:pt>
                <c:pt idx="235">
                  <c:v>41664.333333333336</c:v>
                </c:pt>
                <c:pt idx="236">
                  <c:v>41665.333333333336</c:v>
                </c:pt>
                <c:pt idx="237">
                  <c:v>41666.333333333336</c:v>
                </c:pt>
                <c:pt idx="238">
                  <c:v>41667.333333333336</c:v>
                </c:pt>
                <c:pt idx="239">
                  <c:v>41668.333333333336</c:v>
                </c:pt>
                <c:pt idx="240">
                  <c:v>41669.333333333336</c:v>
                </c:pt>
                <c:pt idx="241">
                  <c:v>41670.333333333336</c:v>
                </c:pt>
                <c:pt idx="242">
                  <c:v>41671.333333333336</c:v>
                </c:pt>
                <c:pt idx="243">
                  <c:v>41672.333333333336</c:v>
                </c:pt>
                <c:pt idx="244">
                  <c:v>41673.333333333336</c:v>
                </c:pt>
                <c:pt idx="245">
                  <c:v>41674.333333333336</c:v>
                </c:pt>
                <c:pt idx="246">
                  <c:v>41675.333333333336</c:v>
                </c:pt>
                <c:pt idx="247">
                  <c:v>41676.333333333336</c:v>
                </c:pt>
                <c:pt idx="248">
                  <c:v>41677.333333333336</c:v>
                </c:pt>
                <c:pt idx="249">
                  <c:v>41678.333333333336</c:v>
                </c:pt>
                <c:pt idx="250">
                  <c:v>41679.333333333336</c:v>
                </c:pt>
                <c:pt idx="251">
                  <c:v>41680.333333333336</c:v>
                </c:pt>
                <c:pt idx="252">
                  <c:v>41681.333333333336</c:v>
                </c:pt>
                <c:pt idx="253">
                  <c:v>41682.333333333336</c:v>
                </c:pt>
                <c:pt idx="254">
                  <c:v>41683.333333333336</c:v>
                </c:pt>
                <c:pt idx="255">
                  <c:v>41684.333333333336</c:v>
                </c:pt>
                <c:pt idx="256">
                  <c:v>41685.333333333336</c:v>
                </c:pt>
                <c:pt idx="257">
                  <c:v>41686.333333333336</c:v>
                </c:pt>
                <c:pt idx="258">
                  <c:v>41687.333333333336</c:v>
                </c:pt>
                <c:pt idx="259">
                  <c:v>41688.333333333336</c:v>
                </c:pt>
                <c:pt idx="260">
                  <c:v>41689.333333333336</c:v>
                </c:pt>
                <c:pt idx="261">
                  <c:v>41690.333333333336</c:v>
                </c:pt>
                <c:pt idx="262">
                  <c:v>41691.333333333336</c:v>
                </c:pt>
                <c:pt idx="263">
                  <c:v>41692.333333333336</c:v>
                </c:pt>
                <c:pt idx="264">
                  <c:v>41693.333333333336</c:v>
                </c:pt>
                <c:pt idx="265">
                  <c:v>41694.333333333336</c:v>
                </c:pt>
                <c:pt idx="266">
                  <c:v>41695.333333333336</c:v>
                </c:pt>
                <c:pt idx="267">
                  <c:v>41696.333333333336</c:v>
                </c:pt>
                <c:pt idx="268">
                  <c:v>41697.333333333336</c:v>
                </c:pt>
                <c:pt idx="269">
                  <c:v>41698.333333333336</c:v>
                </c:pt>
                <c:pt idx="270">
                  <c:v>41699.333333333336</c:v>
                </c:pt>
                <c:pt idx="271">
                  <c:v>41700.333333333336</c:v>
                </c:pt>
                <c:pt idx="272">
                  <c:v>41701.333333333336</c:v>
                </c:pt>
                <c:pt idx="273">
                  <c:v>41702.333333333336</c:v>
                </c:pt>
                <c:pt idx="274">
                  <c:v>41703.333333333336</c:v>
                </c:pt>
                <c:pt idx="275">
                  <c:v>41704.333333333336</c:v>
                </c:pt>
                <c:pt idx="276">
                  <c:v>41705.333333333336</c:v>
                </c:pt>
                <c:pt idx="277">
                  <c:v>41706.333333333336</c:v>
                </c:pt>
                <c:pt idx="278">
                  <c:v>41707.333333333336</c:v>
                </c:pt>
                <c:pt idx="279">
                  <c:v>41708.333333333336</c:v>
                </c:pt>
                <c:pt idx="280">
                  <c:v>41709.333333333336</c:v>
                </c:pt>
                <c:pt idx="281">
                  <c:v>41710.333333333336</c:v>
                </c:pt>
                <c:pt idx="282">
                  <c:v>41711.333333333336</c:v>
                </c:pt>
                <c:pt idx="283">
                  <c:v>41712.333333333336</c:v>
                </c:pt>
                <c:pt idx="284">
                  <c:v>41713.333333333336</c:v>
                </c:pt>
                <c:pt idx="285">
                  <c:v>41714.333333333336</c:v>
                </c:pt>
                <c:pt idx="286">
                  <c:v>41715.333333333336</c:v>
                </c:pt>
                <c:pt idx="287">
                  <c:v>41716.333333333336</c:v>
                </c:pt>
                <c:pt idx="288">
                  <c:v>41717.333333333336</c:v>
                </c:pt>
                <c:pt idx="289">
                  <c:v>41718.333333333336</c:v>
                </c:pt>
                <c:pt idx="290">
                  <c:v>41719.333333333336</c:v>
                </c:pt>
                <c:pt idx="291">
                  <c:v>41720.333333333336</c:v>
                </c:pt>
                <c:pt idx="292">
                  <c:v>41721.333333333336</c:v>
                </c:pt>
                <c:pt idx="293">
                  <c:v>41722.333333333336</c:v>
                </c:pt>
                <c:pt idx="294">
                  <c:v>41723.333333333336</c:v>
                </c:pt>
                <c:pt idx="295">
                  <c:v>41724.333333333336</c:v>
                </c:pt>
                <c:pt idx="296">
                  <c:v>41725.333333333336</c:v>
                </c:pt>
                <c:pt idx="297">
                  <c:v>41726.333333333336</c:v>
                </c:pt>
                <c:pt idx="298">
                  <c:v>41727.333333333336</c:v>
                </c:pt>
                <c:pt idx="299">
                  <c:v>41728.333333333336</c:v>
                </c:pt>
                <c:pt idx="300">
                  <c:v>41729.333333333336</c:v>
                </c:pt>
                <c:pt idx="301">
                  <c:v>41730.333333333336</c:v>
                </c:pt>
                <c:pt idx="302">
                  <c:v>41731.333333333336</c:v>
                </c:pt>
                <c:pt idx="303">
                  <c:v>41732.333333333336</c:v>
                </c:pt>
                <c:pt idx="304">
                  <c:v>41733.333333333336</c:v>
                </c:pt>
                <c:pt idx="305">
                  <c:v>41734.333333333336</c:v>
                </c:pt>
                <c:pt idx="306">
                  <c:v>41735.333333333336</c:v>
                </c:pt>
                <c:pt idx="307">
                  <c:v>41736.333333333336</c:v>
                </c:pt>
                <c:pt idx="308">
                  <c:v>41737.333333333336</c:v>
                </c:pt>
                <c:pt idx="309">
                  <c:v>41738.333333333336</c:v>
                </c:pt>
                <c:pt idx="310">
                  <c:v>41739.333333333336</c:v>
                </c:pt>
                <c:pt idx="311">
                  <c:v>41740.333333333336</c:v>
                </c:pt>
                <c:pt idx="312">
                  <c:v>41741.333333333336</c:v>
                </c:pt>
                <c:pt idx="313">
                  <c:v>41742.333333333336</c:v>
                </c:pt>
                <c:pt idx="314">
                  <c:v>41743.333333333336</c:v>
                </c:pt>
                <c:pt idx="315">
                  <c:v>41744.333333333336</c:v>
                </c:pt>
                <c:pt idx="316">
                  <c:v>41745.333333333336</c:v>
                </c:pt>
                <c:pt idx="317">
                  <c:v>41746.333333333336</c:v>
                </c:pt>
                <c:pt idx="318">
                  <c:v>41747.333333333336</c:v>
                </c:pt>
                <c:pt idx="319">
                  <c:v>41748.333333333336</c:v>
                </c:pt>
                <c:pt idx="320">
                  <c:v>41749.333333333336</c:v>
                </c:pt>
                <c:pt idx="321">
                  <c:v>41750.333333333336</c:v>
                </c:pt>
                <c:pt idx="322">
                  <c:v>41751.333333333336</c:v>
                </c:pt>
                <c:pt idx="323">
                  <c:v>41752.333333333336</c:v>
                </c:pt>
                <c:pt idx="324">
                  <c:v>41753.333333333336</c:v>
                </c:pt>
                <c:pt idx="325">
                  <c:v>41754.333333333336</c:v>
                </c:pt>
                <c:pt idx="326">
                  <c:v>41755.333333333336</c:v>
                </c:pt>
                <c:pt idx="327">
                  <c:v>41756.333333333336</c:v>
                </c:pt>
                <c:pt idx="328">
                  <c:v>41757.333333333336</c:v>
                </c:pt>
                <c:pt idx="329">
                  <c:v>41758.333333333336</c:v>
                </c:pt>
                <c:pt idx="330">
                  <c:v>41759.333333333336</c:v>
                </c:pt>
                <c:pt idx="331">
                  <c:v>41760.333333333336</c:v>
                </c:pt>
                <c:pt idx="332">
                  <c:v>41761.333333333336</c:v>
                </c:pt>
                <c:pt idx="333">
                  <c:v>41762.333333333336</c:v>
                </c:pt>
                <c:pt idx="334">
                  <c:v>41763.333333333336</c:v>
                </c:pt>
                <c:pt idx="335">
                  <c:v>41764.333333333336</c:v>
                </c:pt>
                <c:pt idx="336">
                  <c:v>41765.333333333336</c:v>
                </c:pt>
                <c:pt idx="337">
                  <c:v>41766.333333333336</c:v>
                </c:pt>
                <c:pt idx="338">
                  <c:v>41767.333333333336</c:v>
                </c:pt>
                <c:pt idx="339">
                  <c:v>41768.333333333336</c:v>
                </c:pt>
                <c:pt idx="340">
                  <c:v>41769.333333333336</c:v>
                </c:pt>
                <c:pt idx="341">
                  <c:v>41770.333333333336</c:v>
                </c:pt>
                <c:pt idx="342">
                  <c:v>41771.333333333336</c:v>
                </c:pt>
                <c:pt idx="343">
                  <c:v>41772.333333333336</c:v>
                </c:pt>
                <c:pt idx="344">
                  <c:v>41773.333333333336</c:v>
                </c:pt>
                <c:pt idx="345">
                  <c:v>41774.333333333336</c:v>
                </c:pt>
                <c:pt idx="346">
                  <c:v>41775.333333333336</c:v>
                </c:pt>
                <c:pt idx="347">
                  <c:v>41776.333333333336</c:v>
                </c:pt>
                <c:pt idx="348">
                  <c:v>41777.333333333336</c:v>
                </c:pt>
                <c:pt idx="349">
                  <c:v>41778.333333333336</c:v>
                </c:pt>
                <c:pt idx="350">
                  <c:v>41779.333333333336</c:v>
                </c:pt>
                <c:pt idx="351">
                  <c:v>41780.333333333336</c:v>
                </c:pt>
                <c:pt idx="352">
                  <c:v>41781.333333333336</c:v>
                </c:pt>
                <c:pt idx="353">
                  <c:v>41782.333333333336</c:v>
                </c:pt>
                <c:pt idx="354">
                  <c:v>41783.333333333336</c:v>
                </c:pt>
                <c:pt idx="355">
                  <c:v>41784.333333333336</c:v>
                </c:pt>
                <c:pt idx="356">
                  <c:v>41785.333333333336</c:v>
                </c:pt>
                <c:pt idx="357">
                  <c:v>41786.333333333336</c:v>
                </c:pt>
                <c:pt idx="358">
                  <c:v>41787.333333333336</c:v>
                </c:pt>
                <c:pt idx="359">
                  <c:v>41788.333333333336</c:v>
                </c:pt>
                <c:pt idx="360">
                  <c:v>41789.333333333336</c:v>
                </c:pt>
                <c:pt idx="361">
                  <c:v>41790.333333333336</c:v>
                </c:pt>
                <c:pt idx="362">
                  <c:v>41791.333333333336</c:v>
                </c:pt>
                <c:pt idx="363">
                  <c:v>41792.333333333336</c:v>
                </c:pt>
                <c:pt idx="364">
                  <c:v>41793.333333333336</c:v>
                </c:pt>
                <c:pt idx="365">
                  <c:v>41794.333333333336</c:v>
                </c:pt>
                <c:pt idx="366">
                  <c:v>41795.333333333336</c:v>
                </c:pt>
                <c:pt idx="367">
                  <c:v>41796.333333333336</c:v>
                </c:pt>
                <c:pt idx="368">
                  <c:v>41797.333333333336</c:v>
                </c:pt>
                <c:pt idx="369">
                  <c:v>41798.333333333336</c:v>
                </c:pt>
                <c:pt idx="370">
                  <c:v>41799.333333333336</c:v>
                </c:pt>
                <c:pt idx="371">
                  <c:v>41800.333333333336</c:v>
                </c:pt>
                <c:pt idx="372">
                  <c:v>41801.333333333336</c:v>
                </c:pt>
                <c:pt idx="373">
                  <c:v>41802.333333333336</c:v>
                </c:pt>
                <c:pt idx="374">
                  <c:v>41803.333333333336</c:v>
                </c:pt>
                <c:pt idx="375">
                  <c:v>41804.333333333336</c:v>
                </c:pt>
                <c:pt idx="376">
                  <c:v>41805.333333333336</c:v>
                </c:pt>
                <c:pt idx="377">
                  <c:v>41806.333333333336</c:v>
                </c:pt>
                <c:pt idx="378">
                  <c:v>41807.333333333336</c:v>
                </c:pt>
                <c:pt idx="379">
                  <c:v>41808.333333333336</c:v>
                </c:pt>
                <c:pt idx="380">
                  <c:v>41809.333333333336</c:v>
                </c:pt>
                <c:pt idx="381">
                  <c:v>41810.333333333336</c:v>
                </c:pt>
                <c:pt idx="382">
                  <c:v>41811.333333333336</c:v>
                </c:pt>
                <c:pt idx="383">
                  <c:v>41812.333333333336</c:v>
                </c:pt>
                <c:pt idx="384">
                  <c:v>41813.333333333336</c:v>
                </c:pt>
                <c:pt idx="385">
                  <c:v>41814.333333333336</c:v>
                </c:pt>
                <c:pt idx="386">
                  <c:v>41815.333333333336</c:v>
                </c:pt>
                <c:pt idx="387">
                  <c:v>41816.333333333336</c:v>
                </c:pt>
                <c:pt idx="388">
                  <c:v>41817.333333333336</c:v>
                </c:pt>
                <c:pt idx="389">
                  <c:v>41818.333333333336</c:v>
                </c:pt>
                <c:pt idx="390">
                  <c:v>41819.333333333336</c:v>
                </c:pt>
                <c:pt idx="391">
                  <c:v>41820.333333333336</c:v>
                </c:pt>
                <c:pt idx="392">
                  <c:v>41821.333333333336</c:v>
                </c:pt>
                <c:pt idx="393">
                  <c:v>41822.333333333336</c:v>
                </c:pt>
                <c:pt idx="394">
                  <c:v>41823.333333333336</c:v>
                </c:pt>
                <c:pt idx="395">
                  <c:v>41824.333333333336</c:v>
                </c:pt>
                <c:pt idx="396">
                  <c:v>41825.333333333336</c:v>
                </c:pt>
                <c:pt idx="397">
                  <c:v>41826.333333333336</c:v>
                </c:pt>
                <c:pt idx="398">
                  <c:v>41827.333333333336</c:v>
                </c:pt>
                <c:pt idx="399">
                  <c:v>41828.333333333336</c:v>
                </c:pt>
                <c:pt idx="400">
                  <c:v>41829.333333333336</c:v>
                </c:pt>
                <c:pt idx="401">
                  <c:v>41830.333333333336</c:v>
                </c:pt>
                <c:pt idx="402">
                  <c:v>41831.333333333336</c:v>
                </c:pt>
                <c:pt idx="403">
                  <c:v>41832.333333333336</c:v>
                </c:pt>
                <c:pt idx="404">
                  <c:v>41833.333333333336</c:v>
                </c:pt>
                <c:pt idx="405">
                  <c:v>41834.333333333336</c:v>
                </c:pt>
                <c:pt idx="406">
                  <c:v>41835.333333333336</c:v>
                </c:pt>
                <c:pt idx="407">
                  <c:v>41836.333333333336</c:v>
                </c:pt>
                <c:pt idx="408">
                  <c:v>41837.333333333336</c:v>
                </c:pt>
                <c:pt idx="409">
                  <c:v>41838.333333333336</c:v>
                </c:pt>
                <c:pt idx="410">
                  <c:v>41839.333333333336</c:v>
                </c:pt>
                <c:pt idx="411">
                  <c:v>41840.333333333336</c:v>
                </c:pt>
                <c:pt idx="412">
                  <c:v>41841.333333333336</c:v>
                </c:pt>
                <c:pt idx="413">
                  <c:v>41842.333333333336</c:v>
                </c:pt>
                <c:pt idx="414">
                  <c:v>41843.333333333336</c:v>
                </c:pt>
                <c:pt idx="415">
                  <c:v>41844.333333333336</c:v>
                </c:pt>
                <c:pt idx="416">
                  <c:v>41845.333333333336</c:v>
                </c:pt>
                <c:pt idx="417">
                  <c:v>41846.333333333336</c:v>
                </c:pt>
                <c:pt idx="418">
                  <c:v>41847.333333333336</c:v>
                </c:pt>
                <c:pt idx="419">
                  <c:v>41848.333333333336</c:v>
                </c:pt>
                <c:pt idx="420">
                  <c:v>41849.333333333336</c:v>
                </c:pt>
                <c:pt idx="421">
                  <c:v>41850.333333333336</c:v>
                </c:pt>
                <c:pt idx="422">
                  <c:v>41851.333333333336</c:v>
                </c:pt>
                <c:pt idx="423">
                  <c:v>41852.333333333336</c:v>
                </c:pt>
                <c:pt idx="424">
                  <c:v>41853.333333333336</c:v>
                </c:pt>
                <c:pt idx="425">
                  <c:v>41854.333333333336</c:v>
                </c:pt>
                <c:pt idx="426">
                  <c:v>41855.333333333336</c:v>
                </c:pt>
                <c:pt idx="427">
                  <c:v>41856.333333333336</c:v>
                </c:pt>
                <c:pt idx="428">
                  <c:v>41857.333333333336</c:v>
                </c:pt>
                <c:pt idx="429">
                  <c:v>41858.333333333336</c:v>
                </c:pt>
                <c:pt idx="430">
                  <c:v>41859.333333333336</c:v>
                </c:pt>
                <c:pt idx="431">
                  <c:v>41860.333333333336</c:v>
                </c:pt>
                <c:pt idx="432">
                  <c:v>41861.333333333336</c:v>
                </c:pt>
                <c:pt idx="433">
                  <c:v>41862.333333333336</c:v>
                </c:pt>
                <c:pt idx="434">
                  <c:v>41863.333333333336</c:v>
                </c:pt>
                <c:pt idx="435">
                  <c:v>41864.333333333336</c:v>
                </c:pt>
                <c:pt idx="436">
                  <c:v>41865.333333333336</c:v>
                </c:pt>
                <c:pt idx="437">
                  <c:v>41866.333333333336</c:v>
                </c:pt>
                <c:pt idx="438">
                  <c:v>41867.333333333336</c:v>
                </c:pt>
                <c:pt idx="439">
                  <c:v>41868.333333333336</c:v>
                </c:pt>
                <c:pt idx="440">
                  <c:v>41869.333333333336</c:v>
                </c:pt>
                <c:pt idx="441">
                  <c:v>41870.333333333336</c:v>
                </c:pt>
                <c:pt idx="442">
                  <c:v>41871.333333333336</c:v>
                </c:pt>
                <c:pt idx="443">
                  <c:v>41872.333333333336</c:v>
                </c:pt>
                <c:pt idx="444">
                  <c:v>41873.333333333336</c:v>
                </c:pt>
                <c:pt idx="445">
                  <c:v>41874.333333333336</c:v>
                </c:pt>
                <c:pt idx="446">
                  <c:v>41875.333333333336</c:v>
                </c:pt>
                <c:pt idx="447">
                  <c:v>41876.333333333336</c:v>
                </c:pt>
                <c:pt idx="448">
                  <c:v>41877.333333333336</c:v>
                </c:pt>
                <c:pt idx="449">
                  <c:v>41878.333333333336</c:v>
                </c:pt>
                <c:pt idx="450">
                  <c:v>41879.333333333336</c:v>
                </c:pt>
                <c:pt idx="451">
                  <c:v>41880.333333333336</c:v>
                </c:pt>
                <c:pt idx="452">
                  <c:v>41881.333333333336</c:v>
                </c:pt>
                <c:pt idx="453">
                  <c:v>41882.333333333336</c:v>
                </c:pt>
                <c:pt idx="454">
                  <c:v>41883.333333333336</c:v>
                </c:pt>
                <c:pt idx="455">
                  <c:v>41884.333333333336</c:v>
                </c:pt>
                <c:pt idx="456">
                  <c:v>41885.333333333336</c:v>
                </c:pt>
                <c:pt idx="457">
                  <c:v>41886.333333333336</c:v>
                </c:pt>
                <c:pt idx="458">
                  <c:v>41887.333333333336</c:v>
                </c:pt>
                <c:pt idx="459">
                  <c:v>41888.333333333336</c:v>
                </c:pt>
                <c:pt idx="460">
                  <c:v>41889.333333333336</c:v>
                </c:pt>
                <c:pt idx="461">
                  <c:v>41890.333333333336</c:v>
                </c:pt>
                <c:pt idx="462">
                  <c:v>41891.333333333336</c:v>
                </c:pt>
                <c:pt idx="463">
                  <c:v>41892.333333333336</c:v>
                </c:pt>
                <c:pt idx="464">
                  <c:v>41893.333333333336</c:v>
                </c:pt>
                <c:pt idx="465">
                  <c:v>41894.333333333336</c:v>
                </c:pt>
                <c:pt idx="466">
                  <c:v>41895.333333333336</c:v>
                </c:pt>
                <c:pt idx="467">
                  <c:v>41896.333333333336</c:v>
                </c:pt>
                <c:pt idx="468">
                  <c:v>41897.333333333336</c:v>
                </c:pt>
                <c:pt idx="469">
                  <c:v>41898.333333333336</c:v>
                </c:pt>
                <c:pt idx="470">
                  <c:v>41899.333333333336</c:v>
                </c:pt>
                <c:pt idx="471">
                  <c:v>41900.333333333336</c:v>
                </c:pt>
                <c:pt idx="472">
                  <c:v>41901.333333333336</c:v>
                </c:pt>
                <c:pt idx="473">
                  <c:v>41902.333333333336</c:v>
                </c:pt>
                <c:pt idx="474">
                  <c:v>41903.333333333336</c:v>
                </c:pt>
                <c:pt idx="475">
                  <c:v>41904.333333333336</c:v>
                </c:pt>
                <c:pt idx="476">
                  <c:v>41905.333333333336</c:v>
                </c:pt>
                <c:pt idx="477">
                  <c:v>41906.333333333336</c:v>
                </c:pt>
                <c:pt idx="478">
                  <c:v>41907.333333333336</c:v>
                </c:pt>
                <c:pt idx="479">
                  <c:v>41908.333333333336</c:v>
                </c:pt>
                <c:pt idx="480">
                  <c:v>41909.333333333336</c:v>
                </c:pt>
                <c:pt idx="481">
                  <c:v>41910.333333333336</c:v>
                </c:pt>
                <c:pt idx="482">
                  <c:v>41911.333333333336</c:v>
                </c:pt>
                <c:pt idx="483">
                  <c:v>41912.333333333336</c:v>
                </c:pt>
                <c:pt idx="484">
                  <c:v>41913.333333333336</c:v>
                </c:pt>
                <c:pt idx="485">
                  <c:v>41914.333333333336</c:v>
                </c:pt>
                <c:pt idx="486">
                  <c:v>41915.333333333336</c:v>
                </c:pt>
                <c:pt idx="487">
                  <c:v>41916.333333333336</c:v>
                </c:pt>
                <c:pt idx="488">
                  <c:v>41917.333333333336</c:v>
                </c:pt>
                <c:pt idx="489">
                  <c:v>41918.333333333336</c:v>
                </c:pt>
                <c:pt idx="490">
                  <c:v>41919.333333333336</c:v>
                </c:pt>
                <c:pt idx="491">
                  <c:v>41920.333333333336</c:v>
                </c:pt>
                <c:pt idx="492">
                  <c:v>41921.333333333336</c:v>
                </c:pt>
                <c:pt idx="493">
                  <c:v>41922.333333333336</c:v>
                </c:pt>
                <c:pt idx="494">
                  <c:v>41923.333333333336</c:v>
                </c:pt>
                <c:pt idx="495">
                  <c:v>41924.333333333336</c:v>
                </c:pt>
                <c:pt idx="496">
                  <c:v>41925.333333333336</c:v>
                </c:pt>
                <c:pt idx="497">
                  <c:v>41926.333333333336</c:v>
                </c:pt>
                <c:pt idx="498">
                  <c:v>41927.333333333336</c:v>
                </c:pt>
                <c:pt idx="499">
                  <c:v>41928.333333333336</c:v>
                </c:pt>
                <c:pt idx="500">
                  <c:v>41929.333333333336</c:v>
                </c:pt>
                <c:pt idx="501">
                  <c:v>41930.333333333336</c:v>
                </c:pt>
                <c:pt idx="502">
                  <c:v>41931.333333333336</c:v>
                </c:pt>
                <c:pt idx="503">
                  <c:v>41932.333333333336</c:v>
                </c:pt>
                <c:pt idx="504">
                  <c:v>41933.333333333336</c:v>
                </c:pt>
                <c:pt idx="505">
                  <c:v>41934.333333333336</c:v>
                </c:pt>
                <c:pt idx="506">
                  <c:v>41935.333333333336</c:v>
                </c:pt>
                <c:pt idx="507">
                  <c:v>41936.333333333336</c:v>
                </c:pt>
                <c:pt idx="508">
                  <c:v>41937.333333333336</c:v>
                </c:pt>
                <c:pt idx="509">
                  <c:v>41938.333333333336</c:v>
                </c:pt>
                <c:pt idx="510">
                  <c:v>41939.333333333336</c:v>
                </c:pt>
                <c:pt idx="511">
                  <c:v>41940.333333333336</c:v>
                </c:pt>
                <c:pt idx="512">
                  <c:v>41941.333333333336</c:v>
                </c:pt>
                <c:pt idx="513">
                  <c:v>41942.333333333336</c:v>
                </c:pt>
                <c:pt idx="514">
                  <c:v>41943.333333333336</c:v>
                </c:pt>
                <c:pt idx="515">
                  <c:v>41944.333333333336</c:v>
                </c:pt>
                <c:pt idx="516">
                  <c:v>41945.333333333336</c:v>
                </c:pt>
                <c:pt idx="517">
                  <c:v>41946.333333333336</c:v>
                </c:pt>
                <c:pt idx="518">
                  <c:v>41947.333333333336</c:v>
                </c:pt>
                <c:pt idx="519">
                  <c:v>41948.333333333336</c:v>
                </c:pt>
                <c:pt idx="520">
                  <c:v>41949.333333333336</c:v>
                </c:pt>
                <c:pt idx="521">
                  <c:v>41950.333333333336</c:v>
                </c:pt>
                <c:pt idx="522">
                  <c:v>41951.333333333336</c:v>
                </c:pt>
                <c:pt idx="523">
                  <c:v>41952.333333333336</c:v>
                </c:pt>
                <c:pt idx="524">
                  <c:v>41953.333333333336</c:v>
                </c:pt>
                <c:pt idx="525">
                  <c:v>41954.333333333336</c:v>
                </c:pt>
                <c:pt idx="526">
                  <c:v>41955.333333333336</c:v>
                </c:pt>
                <c:pt idx="527">
                  <c:v>41956.333333333336</c:v>
                </c:pt>
                <c:pt idx="528">
                  <c:v>41957.333333333336</c:v>
                </c:pt>
                <c:pt idx="529">
                  <c:v>41958.333333333336</c:v>
                </c:pt>
                <c:pt idx="530">
                  <c:v>41959.333333333336</c:v>
                </c:pt>
                <c:pt idx="531">
                  <c:v>41960.333333333336</c:v>
                </c:pt>
                <c:pt idx="532">
                  <c:v>41961.333333333336</c:v>
                </c:pt>
                <c:pt idx="533">
                  <c:v>41962.333333333336</c:v>
                </c:pt>
                <c:pt idx="534">
                  <c:v>41963.333333333336</c:v>
                </c:pt>
                <c:pt idx="535">
                  <c:v>41964.333333333336</c:v>
                </c:pt>
                <c:pt idx="536">
                  <c:v>41965.333333333336</c:v>
                </c:pt>
                <c:pt idx="537">
                  <c:v>41966.333333333336</c:v>
                </c:pt>
                <c:pt idx="538">
                  <c:v>41967.333333333336</c:v>
                </c:pt>
                <c:pt idx="539">
                  <c:v>41968.333333333336</c:v>
                </c:pt>
                <c:pt idx="540">
                  <c:v>41969.333333333336</c:v>
                </c:pt>
                <c:pt idx="541">
                  <c:v>41970.333333333336</c:v>
                </c:pt>
                <c:pt idx="542">
                  <c:v>41971.333333333336</c:v>
                </c:pt>
                <c:pt idx="543">
                  <c:v>41972.333333333336</c:v>
                </c:pt>
                <c:pt idx="544">
                  <c:v>41973.333333333336</c:v>
                </c:pt>
                <c:pt idx="545">
                  <c:v>41974.333333333336</c:v>
                </c:pt>
                <c:pt idx="546">
                  <c:v>41975.333333333336</c:v>
                </c:pt>
                <c:pt idx="547">
                  <c:v>41976.333333333336</c:v>
                </c:pt>
                <c:pt idx="548">
                  <c:v>41977.333333333336</c:v>
                </c:pt>
                <c:pt idx="549">
                  <c:v>41978.333333333336</c:v>
                </c:pt>
                <c:pt idx="550">
                  <c:v>41979.333333333336</c:v>
                </c:pt>
                <c:pt idx="551">
                  <c:v>41980.333333333336</c:v>
                </c:pt>
                <c:pt idx="552">
                  <c:v>41981.333333333336</c:v>
                </c:pt>
                <c:pt idx="553">
                  <c:v>41982.333333333336</c:v>
                </c:pt>
                <c:pt idx="554">
                  <c:v>41983.333333333336</c:v>
                </c:pt>
                <c:pt idx="555">
                  <c:v>41984.333333333336</c:v>
                </c:pt>
                <c:pt idx="556">
                  <c:v>41985.333333333336</c:v>
                </c:pt>
                <c:pt idx="557">
                  <c:v>41986.333333333336</c:v>
                </c:pt>
                <c:pt idx="558">
                  <c:v>41987.333333333336</c:v>
                </c:pt>
                <c:pt idx="559">
                  <c:v>41988.333333333336</c:v>
                </c:pt>
                <c:pt idx="560">
                  <c:v>41989.333333333336</c:v>
                </c:pt>
                <c:pt idx="561">
                  <c:v>41990.333333333336</c:v>
                </c:pt>
                <c:pt idx="562">
                  <c:v>41991.333333333336</c:v>
                </c:pt>
                <c:pt idx="563">
                  <c:v>41992.333333333336</c:v>
                </c:pt>
                <c:pt idx="564">
                  <c:v>41993.333333333336</c:v>
                </c:pt>
                <c:pt idx="565">
                  <c:v>41994.333333333336</c:v>
                </c:pt>
                <c:pt idx="566">
                  <c:v>41995.333333333336</c:v>
                </c:pt>
                <c:pt idx="567">
                  <c:v>41996.333333333336</c:v>
                </c:pt>
                <c:pt idx="568">
                  <c:v>41997.333333333336</c:v>
                </c:pt>
                <c:pt idx="569">
                  <c:v>41998.333333333336</c:v>
                </c:pt>
                <c:pt idx="570">
                  <c:v>41999.333333333336</c:v>
                </c:pt>
                <c:pt idx="571">
                  <c:v>42000.333333333336</c:v>
                </c:pt>
                <c:pt idx="572">
                  <c:v>42001.333333333336</c:v>
                </c:pt>
                <c:pt idx="573">
                  <c:v>42002.333333333336</c:v>
                </c:pt>
                <c:pt idx="574">
                  <c:v>42003.333333333336</c:v>
                </c:pt>
                <c:pt idx="575">
                  <c:v>42004.333333333336</c:v>
                </c:pt>
                <c:pt idx="576">
                  <c:v>42005.333333333336</c:v>
                </c:pt>
                <c:pt idx="577">
                  <c:v>42006.333333333336</c:v>
                </c:pt>
                <c:pt idx="578">
                  <c:v>42007.333333333336</c:v>
                </c:pt>
                <c:pt idx="579">
                  <c:v>42008.333333333336</c:v>
                </c:pt>
                <c:pt idx="580">
                  <c:v>42009.333333333336</c:v>
                </c:pt>
                <c:pt idx="581">
                  <c:v>42010.333333333336</c:v>
                </c:pt>
                <c:pt idx="582">
                  <c:v>42011.333333333336</c:v>
                </c:pt>
                <c:pt idx="583">
                  <c:v>42012.333333333336</c:v>
                </c:pt>
                <c:pt idx="584">
                  <c:v>42013.333333333336</c:v>
                </c:pt>
                <c:pt idx="585">
                  <c:v>42014.333333333336</c:v>
                </c:pt>
                <c:pt idx="586">
                  <c:v>42015.333333333336</c:v>
                </c:pt>
                <c:pt idx="587">
                  <c:v>42016.333333333336</c:v>
                </c:pt>
                <c:pt idx="588">
                  <c:v>42017.333333333336</c:v>
                </c:pt>
                <c:pt idx="589">
                  <c:v>42018.333333333336</c:v>
                </c:pt>
                <c:pt idx="590">
                  <c:v>42019.333333333336</c:v>
                </c:pt>
                <c:pt idx="591">
                  <c:v>42020.333333333336</c:v>
                </c:pt>
                <c:pt idx="592">
                  <c:v>42021.333333333336</c:v>
                </c:pt>
                <c:pt idx="593">
                  <c:v>42022.333333333336</c:v>
                </c:pt>
                <c:pt idx="594">
                  <c:v>42023.333333333336</c:v>
                </c:pt>
                <c:pt idx="595">
                  <c:v>42024.333333333336</c:v>
                </c:pt>
                <c:pt idx="596">
                  <c:v>42025.333333333336</c:v>
                </c:pt>
                <c:pt idx="597">
                  <c:v>42026.333333333336</c:v>
                </c:pt>
                <c:pt idx="598">
                  <c:v>42027.333333333336</c:v>
                </c:pt>
                <c:pt idx="599">
                  <c:v>42028.333333333336</c:v>
                </c:pt>
                <c:pt idx="600">
                  <c:v>42029.333333333336</c:v>
                </c:pt>
                <c:pt idx="601">
                  <c:v>42030.333333333336</c:v>
                </c:pt>
                <c:pt idx="602">
                  <c:v>42031.333333333336</c:v>
                </c:pt>
                <c:pt idx="603">
                  <c:v>42032.333333333336</c:v>
                </c:pt>
                <c:pt idx="604">
                  <c:v>42033.333333333336</c:v>
                </c:pt>
                <c:pt idx="605">
                  <c:v>42034.333333333336</c:v>
                </c:pt>
                <c:pt idx="606">
                  <c:v>42035.333333333336</c:v>
                </c:pt>
                <c:pt idx="607">
                  <c:v>42036.333333333336</c:v>
                </c:pt>
                <c:pt idx="608">
                  <c:v>42037.333333333336</c:v>
                </c:pt>
                <c:pt idx="609">
                  <c:v>42038.333333333336</c:v>
                </c:pt>
                <c:pt idx="610">
                  <c:v>42039.333333333336</c:v>
                </c:pt>
                <c:pt idx="611">
                  <c:v>42040.333333333336</c:v>
                </c:pt>
                <c:pt idx="612">
                  <c:v>42041.333333333336</c:v>
                </c:pt>
                <c:pt idx="613">
                  <c:v>42042.333333333336</c:v>
                </c:pt>
                <c:pt idx="614">
                  <c:v>42043.333333333336</c:v>
                </c:pt>
                <c:pt idx="615">
                  <c:v>42044.333333333336</c:v>
                </c:pt>
                <c:pt idx="616">
                  <c:v>42045.333333333336</c:v>
                </c:pt>
                <c:pt idx="617">
                  <c:v>42046.333333333336</c:v>
                </c:pt>
                <c:pt idx="618">
                  <c:v>42047.333333333336</c:v>
                </c:pt>
                <c:pt idx="619">
                  <c:v>42048.333333333336</c:v>
                </c:pt>
                <c:pt idx="620">
                  <c:v>42049.333333333336</c:v>
                </c:pt>
                <c:pt idx="621">
                  <c:v>42050.333333333336</c:v>
                </c:pt>
                <c:pt idx="622">
                  <c:v>42051.333333333336</c:v>
                </c:pt>
                <c:pt idx="623">
                  <c:v>42052.333333333336</c:v>
                </c:pt>
                <c:pt idx="624">
                  <c:v>42053.333333333336</c:v>
                </c:pt>
                <c:pt idx="625">
                  <c:v>42054.333333333336</c:v>
                </c:pt>
                <c:pt idx="626">
                  <c:v>42055.333333333336</c:v>
                </c:pt>
                <c:pt idx="627">
                  <c:v>42056.333333333336</c:v>
                </c:pt>
                <c:pt idx="628">
                  <c:v>42057.333333333336</c:v>
                </c:pt>
                <c:pt idx="629">
                  <c:v>42058.333333333336</c:v>
                </c:pt>
                <c:pt idx="630">
                  <c:v>42059.333333333336</c:v>
                </c:pt>
                <c:pt idx="631">
                  <c:v>42060.333333333336</c:v>
                </c:pt>
                <c:pt idx="632">
                  <c:v>42061.333333333336</c:v>
                </c:pt>
                <c:pt idx="633">
                  <c:v>42062.333333333336</c:v>
                </c:pt>
                <c:pt idx="634">
                  <c:v>42063.333333333336</c:v>
                </c:pt>
                <c:pt idx="635">
                  <c:v>42064.333333333336</c:v>
                </c:pt>
                <c:pt idx="636">
                  <c:v>42065.333333333336</c:v>
                </c:pt>
                <c:pt idx="637">
                  <c:v>42066.333333333336</c:v>
                </c:pt>
                <c:pt idx="638">
                  <c:v>42067.333333333336</c:v>
                </c:pt>
                <c:pt idx="639">
                  <c:v>42068.333333333336</c:v>
                </c:pt>
                <c:pt idx="640">
                  <c:v>42069.333333333336</c:v>
                </c:pt>
                <c:pt idx="641">
                  <c:v>42070.333333333336</c:v>
                </c:pt>
                <c:pt idx="642">
                  <c:v>42071.333333333336</c:v>
                </c:pt>
                <c:pt idx="643">
                  <c:v>42072.333333333336</c:v>
                </c:pt>
                <c:pt idx="644">
                  <c:v>42073.333333333336</c:v>
                </c:pt>
                <c:pt idx="645">
                  <c:v>42074.333333333336</c:v>
                </c:pt>
                <c:pt idx="646">
                  <c:v>42075.333333333336</c:v>
                </c:pt>
                <c:pt idx="647">
                  <c:v>42076.333333333336</c:v>
                </c:pt>
                <c:pt idx="648">
                  <c:v>42077.333333333336</c:v>
                </c:pt>
                <c:pt idx="649">
                  <c:v>42078.333333333336</c:v>
                </c:pt>
                <c:pt idx="650">
                  <c:v>42079.333333333336</c:v>
                </c:pt>
                <c:pt idx="651">
                  <c:v>42080.333333333336</c:v>
                </c:pt>
                <c:pt idx="652">
                  <c:v>42081.333333333336</c:v>
                </c:pt>
                <c:pt idx="653">
                  <c:v>42082.333333333336</c:v>
                </c:pt>
                <c:pt idx="654">
                  <c:v>42083.333333333336</c:v>
                </c:pt>
                <c:pt idx="655">
                  <c:v>42084.333333333336</c:v>
                </c:pt>
                <c:pt idx="656">
                  <c:v>42085.333333333336</c:v>
                </c:pt>
                <c:pt idx="657">
                  <c:v>42086.333333333336</c:v>
                </c:pt>
                <c:pt idx="658">
                  <c:v>42087.333333333336</c:v>
                </c:pt>
                <c:pt idx="659">
                  <c:v>42088.333333333336</c:v>
                </c:pt>
                <c:pt idx="660">
                  <c:v>42089.333333333336</c:v>
                </c:pt>
                <c:pt idx="661">
                  <c:v>42090.333333333336</c:v>
                </c:pt>
                <c:pt idx="662">
                  <c:v>42091.333333333336</c:v>
                </c:pt>
                <c:pt idx="663">
                  <c:v>42092.333333333336</c:v>
                </c:pt>
                <c:pt idx="664">
                  <c:v>42093.333333333336</c:v>
                </c:pt>
                <c:pt idx="665">
                  <c:v>42094.333333333336</c:v>
                </c:pt>
                <c:pt idx="666">
                  <c:v>42095.333333333336</c:v>
                </c:pt>
                <c:pt idx="667">
                  <c:v>42096.333333333336</c:v>
                </c:pt>
                <c:pt idx="668">
                  <c:v>42097.333333333336</c:v>
                </c:pt>
                <c:pt idx="669">
                  <c:v>42098.333333333336</c:v>
                </c:pt>
                <c:pt idx="670">
                  <c:v>42099.333333333336</c:v>
                </c:pt>
                <c:pt idx="671">
                  <c:v>42100.333333333336</c:v>
                </c:pt>
                <c:pt idx="672">
                  <c:v>42101.333333333336</c:v>
                </c:pt>
                <c:pt idx="673">
                  <c:v>42102.333333333336</c:v>
                </c:pt>
                <c:pt idx="674">
                  <c:v>42103.333333333336</c:v>
                </c:pt>
                <c:pt idx="675">
                  <c:v>42104.333333333336</c:v>
                </c:pt>
                <c:pt idx="676">
                  <c:v>42105.333333333336</c:v>
                </c:pt>
                <c:pt idx="677">
                  <c:v>42106.333333333336</c:v>
                </c:pt>
                <c:pt idx="678">
                  <c:v>42107.333333333336</c:v>
                </c:pt>
                <c:pt idx="679">
                  <c:v>42108.333333333336</c:v>
                </c:pt>
                <c:pt idx="680">
                  <c:v>42109.333333333336</c:v>
                </c:pt>
                <c:pt idx="681">
                  <c:v>42110.333333333336</c:v>
                </c:pt>
                <c:pt idx="682">
                  <c:v>42111.333333333336</c:v>
                </c:pt>
                <c:pt idx="683">
                  <c:v>42112.333333333336</c:v>
                </c:pt>
                <c:pt idx="684">
                  <c:v>42113.333333333336</c:v>
                </c:pt>
                <c:pt idx="685">
                  <c:v>42114.333333333336</c:v>
                </c:pt>
                <c:pt idx="686">
                  <c:v>42115.333333333336</c:v>
                </c:pt>
                <c:pt idx="687">
                  <c:v>42116.333333333336</c:v>
                </c:pt>
                <c:pt idx="688">
                  <c:v>42117.333333333336</c:v>
                </c:pt>
                <c:pt idx="689">
                  <c:v>42118.333333333336</c:v>
                </c:pt>
                <c:pt idx="690">
                  <c:v>42119.333333333336</c:v>
                </c:pt>
                <c:pt idx="691">
                  <c:v>42120.333333333336</c:v>
                </c:pt>
                <c:pt idx="692">
                  <c:v>42121.333333333336</c:v>
                </c:pt>
                <c:pt idx="693">
                  <c:v>42122.333333333336</c:v>
                </c:pt>
                <c:pt idx="694">
                  <c:v>42123.333333333336</c:v>
                </c:pt>
                <c:pt idx="695">
                  <c:v>42124.333333333336</c:v>
                </c:pt>
                <c:pt idx="696">
                  <c:v>42125.333333333336</c:v>
                </c:pt>
                <c:pt idx="697">
                  <c:v>42126.333333333336</c:v>
                </c:pt>
                <c:pt idx="698">
                  <c:v>42127.333333333336</c:v>
                </c:pt>
                <c:pt idx="699">
                  <c:v>42128.333333333336</c:v>
                </c:pt>
                <c:pt idx="700">
                  <c:v>42129.333333333336</c:v>
                </c:pt>
                <c:pt idx="701">
                  <c:v>42130.333333333336</c:v>
                </c:pt>
                <c:pt idx="702">
                  <c:v>42131.333333333336</c:v>
                </c:pt>
                <c:pt idx="703">
                  <c:v>42132.333333333336</c:v>
                </c:pt>
                <c:pt idx="704">
                  <c:v>42133.333333333336</c:v>
                </c:pt>
                <c:pt idx="705">
                  <c:v>42134.333333333336</c:v>
                </c:pt>
                <c:pt idx="706">
                  <c:v>42135.333333333336</c:v>
                </c:pt>
                <c:pt idx="707">
                  <c:v>42136.333333333336</c:v>
                </c:pt>
                <c:pt idx="708">
                  <c:v>42137.333333333336</c:v>
                </c:pt>
                <c:pt idx="709">
                  <c:v>42138.333333333336</c:v>
                </c:pt>
                <c:pt idx="710">
                  <c:v>42139.333333333336</c:v>
                </c:pt>
                <c:pt idx="711">
                  <c:v>42140.333333333336</c:v>
                </c:pt>
                <c:pt idx="712">
                  <c:v>42141.333333333336</c:v>
                </c:pt>
                <c:pt idx="713">
                  <c:v>42142.333333333336</c:v>
                </c:pt>
                <c:pt idx="714">
                  <c:v>42143.333333333336</c:v>
                </c:pt>
                <c:pt idx="715">
                  <c:v>42144.333333333336</c:v>
                </c:pt>
                <c:pt idx="716">
                  <c:v>42145.333333333336</c:v>
                </c:pt>
                <c:pt idx="717">
                  <c:v>42146.333333333336</c:v>
                </c:pt>
                <c:pt idx="718">
                  <c:v>42147.333333333336</c:v>
                </c:pt>
                <c:pt idx="719">
                  <c:v>42148.333333333336</c:v>
                </c:pt>
                <c:pt idx="720">
                  <c:v>42149.333333333336</c:v>
                </c:pt>
                <c:pt idx="721">
                  <c:v>42150.333333333336</c:v>
                </c:pt>
                <c:pt idx="722">
                  <c:v>42151.333333333336</c:v>
                </c:pt>
                <c:pt idx="723">
                  <c:v>42152.333333333336</c:v>
                </c:pt>
                <c:pt idx="724">
                  <c:v>42153.333333333336</c:v>
                </c:pt>
                <c:pt idx="725">
                  <c:v>42154.333333333336</c:v>
                </c:pt>
                <c:pt idx="726">
                  <c:v>42155.333333333336</c:v>
                </c:pt>
                <c:pt idx="727">
                  <c:v>42156.333333333336</c:v>
                </c:pt>
                <c:pt idx="728">
                  <c:v>42157.333333333336</c:v>
                </c:pt>
                <c:pt idx="729">
                  <c:v>42158.333333333336</c:v>
                </c:pt>
                <c:pt idx="730">
                  <c:v>42159.333333333336</c:v>
                </c:pt>
                <c:pt idx="731">
                  <c:v>42160.333333333336</c:v>
                </c:pt>
                <c:pt idx="732">
                  <c:v>42161.333333333336</c:v>
                </c:pt>
                <c:pt idx="733">
                  <c:v>42162.333333333336</c:v>
                </c:pt>
                <c:pt idx="734">
                  <c:v>42163.333333333336</c:v>
                </c:pt>
                <c:pt idx="735">
                  <c:v>42164.333333333336</c:v>
                </c:pt>
                <c:pt idx="736">
                  <c:v>42165.333333333336</c:v>
                </c:pt>
                <c:pt idx="737">
                  <c:v>42166.333333333336</c:v>
                </c:pt>
                <c:pt idx="738">
                  <c:v>42167.333333333336</c:v>
                </c:pt>
                <c:pt idx="739">
                  <c:v>42168.333333333336</c:v>
                </c:pt>
                <c:pt idx="740">
                  <c:v>42169.333333333336</c:v>
                </c:pt>
                <c:pt idx="741">
                  <c:v>42170.333333333336</c:v>
                </c:pt>
                <c:pt idx="742">
                  <c:v>42171.333333333336</c:v>
                </c:pt>
                <c:pt idx="743">
                  <c:v>42172.333333333336</c:v>
                </c:pt>
                <c:pt idx="744">
                  <c:v>42173.333333333336</c:v>
                </c:pt>
                <c:pt idx="745">
                  <c:v>42174.333333333336</c:v>
                </c:pt>
                <c:pt idx="746">
                  <c:v>42175.333333333336</c:v>
                </c:pt>
                <c:pt idx="747">
                  <c:v>42176.333333333336</c:v>
                </c:pt>
                <c:pt idx="748">
                  <c:v>42177.333333333336</c:v>
                </c:pt>
                <c:pt idx="749">
                  <c:v>42178.333333333336</c:v>
                </c:pt>
                <c:pt idx="750">
                  <c:v>42179.333333333336</c:v>
                </c:pt>
                <c:pt idx="751">
                  <c:v>42180.333333333336</c:v>
                </c:pt>
                <c:pt idx="752">
                  <c:v>42181.333333333336</c:v>
                </c:pt>
                <c:pt idx="753">
                  <c:v>42182.333333333336</c:v>
                </c:pt>
                <c:pt idx="754">
                  <c:v>42183.333333333336</c:v>
                </c:pt>
                <c:pt idx="755">
                  <c:v>42184.333333333336</c:v>
                </c:pt>
                <c:pt idx="756">
                  <c:v>42185.333333333336</c:v>
                </c:pt>
                <c:pt idx="757">
                  <c:v>42186.333333333336</c:v>
                </c:pt>
                <c:pt idx="758">
                  <c:v>42187.333333333336</c:v>
                </c:pt>
                <c:pt idx="759">
                  <c:v>42188.333333333336</c:v>
                </c:pt>
                <c:pt idx="760">
                  <c:v>42189.333333333336</c:v>
                </c:pt>
                <c:pt idx="761">
                  <c:v>42190.333333333336</c:v>
                </c:pt>
                <c:pt idx="762">
                  <c:v>42191.333333333336</c:v>
                </c:pt>
                <c:pt idx="763">
                  <c:v>42192.333333333336</c:v>
                </c:pt>
                <c:pt idx="764">
                  <c:v>42193.333333333336</c:v>
                </c:pt>
                <c:pt idx="765">
                  <c:v>42194.333333333336</c:v>
                </c:pt>
                <c:pt idx="766">
                  <c:v>42195.333333333336</c:v>
                </c:pt>
                <c:pt idx="767">
                  <c:v>42196.333333333336</c:v>
                </c:pt>
                <c:pt idx="768">
                  <c:v>42197.333333333336</c:v>
                </c:pt>
                <c:pt idx="769">
                  <c:v>42198.333333333336</c:v>
                </c:pt>
                <c:pt idx="770">
                  <c:v>42199.333333333336</c:v>
                </c:pt>
                <c:pt idx="771">
                  <c:v>42200.333333333336</c:v>
                </c:pt>
                <c:pt idx="772">
                  <c:v>42201.333333333336</c:v>
                </c:pt>
                <c:pt idx="773">
                  <c:v>42202.333333333336</c:v>
                </c:pt>
                <c:pt idx="774">
                  <c:v>42203.333333333336</c:v>
                </c:pt>
                <c:pt idx="775">
                  <c:v>42204.333333333336</c:v>
                </c:pt>
                <c:pt idx="776">
                  <c:v>42205.333333333336</c:v>
                </c:pt>
                <c:pt idx="777">
                  <c:v>42206.333333333336</c:v>
                </c:pt>
                <c:pt idx="778">
                  <c:v>42207.333333333336</c:v>
                </c:pt>
                <c:pt idx="779">
                  <c:v>42208.333333333336</c:v>
                </c:pt>
                <c:pt idx="780">
                  <c:v>42209.333333333336</c:v>
                </c:pt>
                <c:pt idx="781">
                  <c:v>42210.333333333336</c:v>
                </c:pt>
                <c:pt idx="782">
                  <c:v>42211.333333333336</c:v>
                </c:pt>
                <c:pt idx="783">
                  <c:v>42212.333333333336</c:v>
                </c:pt>
                <c:pt idx="784">
                  <c:v>42213.333333333336</c:v>
                </c:pt>
                <c:pt idx="785">
                  <c:v>42214.333333333336</c:v>
                </c:pt>
                <c:pt idx="786">
                  <c:v>42215.333333333336</c:v>
                </c:pt>
                <c:pt idx="787">
                  <c:v>42216.333333333336</c:v>
                </c:pt>
                <c:pt idx="788">
                  <c:v>42217.333333333336</c:v>
                </c:pt>
                <c:pt idx="789">
                  <c:v>42218.333333333336</c:v>
                </c:pt>
                <c:pt idx="790">
                  <c:v>42219.333333333336</c:v>
                </c:pt>
                <c:pt idx="791">
                  <c:v>42220.333333333336</c:v>
                </c:pt>
                <c:pt idx="792">
                  <c:v>42221.333333333336</c:v>
                </c:pt>
                <c:pt idx="793">
                  <c:v>42222.333333333336</c:v>
                </c:pt>
                <c:pt idx="794">
                  <c:v>42223.333333333336</c:v>
                </c:pt>
                <c:pt idx="795">
                  <c:v>42224.333333333336</c:v>
                </c:pt>
                <c:pt idx="796">
                  <c:v>42225.333333333336</c:v>
                </c:pt>
                <c:pt idx="797">
                  <c:v>42226.333333333336</c:v>
                </c:pt>
                <c:pt idx="798">
                  <c:v>42227.333333333336</c:v>
                </c:pt>
                <c:pt idx="799">
                  <c:v>42228.333333333336</c:v>
                </c:pt>
                <c:pt idx="800">
                  <c:v>42229.333333333336</c:v>
                </c:pt>
                <c:pt idx="801">
                  <c:v>42230.333333333336</c:v>
                </c:pt>
                <c:pt idx="802">
                  <c:v>42231.333333333336</c:v>
                </c:pt>
                <c:pt idx="803">
                  <c:v>42232.333333333336</c:v>
                </c:pt>
                <c:pt idx="804">
                  <c:v>42233.333333333336</c:v>
                </c:pt>
                <c:pt idx="805">
                  <c:v>42234.333333333336</c:v>
                </c:pt>
                <c:pt idx="806">
                  <c:v>42235.333333333336</c:v>
                </c:pt>
                <c:pt idx="807">
                  <c:v>42236.333333333336</c:v>
                </c:pt>
                <c:pt idx="808">
                  <c:v>42237.333333333336</c:v>
                </c:pt>
                <c:pt idx="809">
                  <c:v>42238.333333333336</c:v>
                </c:pt>
                <c:pt idx="810">
                  <c:v>42239.333333333336</c:v>
                </c:pt>
                <c:pt idx="811">
                  <c:v>42240.333333333336</c:v>
                </c:pt>
                <c:pt idx="812">
                  <c:v>42241.333333333336</c:v>
                </c:pt>
                <c:pt idx="813">
                  <c:v>42242.333333333336</c:v>
                </c:pt>
                <c:pt idx="814">
                  <c:v>42243.333333333336</c:v>
                </c:pt>
                <c:pt idx="815">
                  <c:v>42244.333333333336</c:v>
                </c:pt>
                <c:pt idx="816">
                  <c:v>42245.333333333336</c:v>
                </c:pt>
                <c:pt idx="817">
                  <c:v>42246.333333333336</c:v>
                </c:pt>
                <c:pt idx="818">
                  <c:v>42247.333333333336</c:v>
                </c:pt>
                <c:pt idx="819">
                  <c:v>42248.333333333336</c:v>
                </c:pt>
                <c:pt idx="820">
                  <c:v>42249.333333333336</c:v>
                </c:pt>
                <c:pt idx="821">
                  <c:v>42250.333333333336</c:v>
                </c:pt>
                <c:pt idx="822">
                  <c:v>42251.333333333336</c:v>
                </c:pt>
                <c:pt idx="823">
                  <c:v>42252.333333333336</c:v>
                </c:pt>
                <c:pt idx="824">
                  <c:v>42253.333333333336</c:v>
                </c:pt>
                <c:pt idx="825">
                  <c:v>42254.333333333336</c:v>
                </c:pt>
                <c:pt idx="826">
                  <c:v>42255.333333333336</c:v>
                </c:pt>
                <c:pt idx="827">
                  <c:v>42256.333333333336</c:v>
                </c:pt>
                <c:pt idx="828">
                  <c:v>42257.333333333336</c:v>
                </c:pt>
                <c:pt idx="829">
                  <c:v>42258.333333333336</c:v>
                </c:pt>
                <c:pt idx="830">
                  <c:v>42259.333333333336</c:v>
                </c:pt>
                <c:pt idx="831">
                  <c:v>42260.333333333336</c:v>
                </c:pt>
                <c:pt idx="832">
                  <c:v>42261.333333333336</c:v>
                </c:pt>
                <c:pt idx="833">
                  <c:v>42262.333333333336</c:v>
                </c:pt>
                <c:pt idx="834">
                  <c:v>42263.333333333336</c:v>
                </c:pt>
                <c:pt idx="835">
                  <c:v>42264.333333333336</c:v>
                </c:pt>
                <c:pt idx="836">
                  <c:v>42265.333333333336</c:v>
                </c:pt>
                <c:pt idx="837">
                  <c:v>42266.333333333336</c:v>
                </c:pt>
                <c:pt idx="838">
                  <c:v>42267.333333333336</c:v>
                </c:pt>
                <c:pt idx="839">
                  <c:v>42268.333333333336</c:v>
                </c:pt>
                <c:pt idx="840">
                  <c:v>42269.333333333336</c:v>
                </c:pt>
                <c:pt idx="841">
                  <c:v>42270.333333333336</c:v>
                </c:pt>
                <c:pt idx="842">
                  <c:v>42271.333333333336</c:v>
                </c:pt>
                <c:pt idx="843">
                  <c:v>42272.333333333336</c:v>
                </c:pt>
                <c:pt idx="844">
                  <c:v>42273.333333333336</c:v>
                </c:pt>
                <c:pt idx="845">
                  <c:v>42274.333333333336</c:v>
                </c:pt>
                <c:pt idx="846">
                  <c:v>42275.333333333336</c:v>
                </c:pt>
                <c:pt idx="847">
                  <c:v>42276.333333333336</c:v>
                </c:pt>
                <c:pt idx="848">
                  <c:v>42277.333333333336</c:v>
                </c:pt>
                <c:pt idx="849">
                  <c:v>42278.333333333336</c:v>
                </c:pt>
                <c:pt idx="850">
                  <c:v>42279.333333333336</c:v>
                </c:pt>
                <c:pt idx="851">
                  <c:v>42280.333333333336</c:v>
                </c:pt>
                <c:pt idx="852">
                  <c:v>42281.333333333336</c:v>
                </c:pt>
                <c:pt idx="853">
                  <c:v>42282.333333333336</c:v>
                </c:pt>
                <c:pt idx="854">
                  <c:v>42283.333333333336</c:v>
                </c:pt>
                <c:pt idx="855">
                  <c:v>42284.333333333336</c:v>
                </c:pt>
                <c:pt idx="856">
                  <c:v>42285.333333333336</c:v>
                </c:pt>
                <c:pt idx="857">
                  <c:v>42286.333333333336</c:v>
                </c:pt>
                <c:pt idx="858">
                  <c:v>42287.333333333336</c:v>
                </c:pt>
                <c:pt idx="859">
                  <c:v>42288.333333333336</c:v>
                </c:pt>
                <c:pt idx="860">
                  <c:v>42289.333333333336</c:v>
                </c:pt>
                <c:pt idx="861">
                  <c:v>42290.333333333336</c:v>
                </c:pt>
                <c:pt idx="862">
                  <c:v>42291.333333333336</c:v>
                </c:pt>
                <c:pt idx="863">
                  <c:v>42292.333333333336</c:v>
                </c:pt>
                <c:pt idx="864">
                  <c:v>42293.333333333336</c:v>
                </c:pt>
                <c:pt idx="865">
                  <c:v>42294.333333333336</c:v>
                </c:pt>
                <c:pt idx="866">
                  <c:v>42295.333333333336</c:v>
                </c:pt>
                <c:pt idx="867">
                  <c:v>42296.333333333336</c:v>
                </c:pt>
                <c:pt idx="868">
                  <c:v>42297.333333333336</c:v>
                </c:pt>
                <c:pt idx="869">
                  <c:v>42298.333333333336</c:v>
                </c:pt>
                <c:pt idx="870">
                  <c:v>42299.333333333336</c:v>
                </c:pt>
                <c:pt idx="871">
                  <c:v>42300.333333333336</c:v>
                </c:pt>
                <c:pt idx="872">
                  <c:v>42301.333333333336</c:v>
                </c:pt>
                <c:pt idx="873">
                  <c:v>42302.333333333336</c:v>
                </c:pt>
                <c:pt idx="874">
                  <c:v>42303.333333333336</c:v>
                </c:pt>
                <c:pt idx="875">
                  <c:v>42304.333333333336</c:v>
                </c:pt>
                <c:pt idx="876">
                  <c:v>42305.333333333336</c:v>
                </c:pt>
                <c:pt idx="877">
                  <c:v>42306.333333333336</c:v>
                </c:pt>
                <c:pt idx="878">
                  <c:v>42307.333333333336</c:v>
                </c:pt>
                <c:pt idx="879">
                  <c:v>42308.333333333336</c:v>
                </c:pt>
                <c:pt idx="880">
                  <c:v>42309.333333333336</c:v>
                </c:pt>
                <c:pt idx="881">
                  <c:v>42310.333333333336</c:v>
                </c:pt>
                <c:pt idx="882">
                  <c:v>42311.333333333336</c:v>
                </c:pt>
                <c:pt idx="883">
                  <c:v>42312.333333333336</c:v>
                </c:pt>
                <c:pt idx="884">
                  <c:v>42313.333333333336</c:v>
                </c:pt>
                <c:pt idx="885">
                  <c:v>42314.333333333336</c:v>
                </c:pt>
                <c:pt idx="886">
                  <c:v>42315.333333333336</c:v>
                </c:pt>
                <c:pt idx="887">
                  <c:v>42316.333333333336</c:v>
                </c:pt>
                <c:pt idx="888">
                  <c:v>42317.333333333336</c:v>
                </c:pt>
                <c:pt idx="889">
                  <c:v>42318.333333333336</c:v>
                </c:pt>
                <c:pt idx="890">
                  <c:v>42319.333333333336</c:v>
                </c:pt>
                <c:pt idx="891">
                  <c:v>42320.333333333336</c:v>
                </c:pt>
                <c:pt idx="892">
                  <c:v>42321.333333333336</c:v>
                </c:pt>
                <c:pt idx="893">
                  <c:v>42322.333333333336</c:v>
                </c:pt>
                <c:pt idx="894">
                  <c:v>42323.333333333336</c:v>
                </c:pt>
                <c:pt idx="895">
                  <c:v>42324.333333333336</c:v>
                </c:pt>
                <c:pt idx="896">
                  <c:v>42325.333333333336</c:v>
                </c:pt>
                <c:pt idx="897">
                  <c:v>42326.333333333336</c:v>
                </c:pt>
                <c:pt idx="898">
                  <c:v>42327.333333333336</c:v>
                </c:pt>
                <c:pt idx="899">
                  <c:v>42328.333333333336</c:v>
                </c:pt>
                <c:pt idx="900">
                  <c:v>42329.333333333336</c:v>
                </c:pt>
                <c:pt idx="901">
                  <c:v>42330.333333333336</c:v>
                </c:pt>
                <c:pt idx="902">
                  <c:v>42331.333333333336</c:v>
                </c:pt>
                <c:pt idx="903">
                  <c:v>42332.333333333336</c:v>
                </c:pt>
                <c:pt idx="904">
                  <c:v>42333.333333333336</c:v>
                </c:pt>
                <c:pt idx="905">
                  <c:v>42334.333333333336</c:v>
                </c:pt>
                <c:pt idx="906">
                  <c:v>42335.333333333336</c:v>
                </c:pt>
                <c:pt idx="907">
                  <c:v>42336.333333333336</c:v>
                </c:pt>
                <c:pt idx="908">
                  <c:v>42337.333333333336</c:v>
                </c:pt>
                <c:pt idx="909">
                  <c:v>42338.333333333336</c:v>
                </c:pt>
                <c:pt idx="910">
                  <c:v>42339.333333333336</c:v>
                </c:pt>
                <c:pt idx="911">
                  <c:v>42340.333333333336</c:v>
                </c:pt>
                <c:pt idx="912">
                  <c:v>42341.333333333336</c:v>
                </c:pt>
                <c:pt idx="913">
                  <c:v>42342.333333333336</c:v>
                </c:pt>
                <c:pt idx="914">
                  <c:v>42343.333333333336</c:v>
                </c:pt>
                <c:pt idx="915">
                  <c:v>42344.333333333336</c:v>
                </c:pt>
                <c:pt idx="916">
                  <c:v>42345.333333333336</c:v>
                </c:pt>
                <c:pt idx="917">
                  <c:v>42346.333333333336</c:v>
                </c:pt>
                <c:pt idx="918">
                  <c:v>42347.333333333336</c:v>
                </c:pt>
                <c:pt idx="919">
                  <c:v>42348.333333333336</c:v>
                </c:pt>
                <c:pt idx="920">
                  <c:v>42349.333333333336</c:v>
                </c:pt>
                <c:pt idx="921">
                  <c:v>42350.333333333336</c:v>
                </c:pt>
                <c:pt idx="922">
                  <c:v>42351.333333333336</c:v>
                </c:pt>
                <c:pt idx="923">
                  <c:v>42352.333333333336</c:v>
                </c:pt>
                <c:pt idx="924">
                  <c:v>42353.333333333336</c:v>
                </c:pt>
                <c:pt idx="925">
                  <c:v>42354.333333333336</c:v>
                </c:pt>
                <c:pt idx="926">
                  <c:v>42355.333333333336</c:v>
                </c:pt>
                <c:pt idx="927">
                  <c:v>42356.333333333336</c:v>
                </c:pt>
                <c:pt idx="928">
                  <c:v>42357.333333333336</c:v>
                </c:pt>
                <c:pt idx="929">
                  <c:v>42358.333333333336</c:v>
                </c:pt>
                <c:pt idx="930">
                  <c:v>42359.333333333336</c:v>
                </c:pt>
                <c:pt idx="931">
                  <c:v>42360.333333333336</c:v>
                </c:pt>
                <c:pt idx="932">
                  <c:v>42361.333333333336</c:v>
                </c:pt>
                <c:pt idx="933">
                  <c:v>42362.333333333336</c:v>
                </c:pt>
                <c:pt idx="934">
                  <c:v>42363.333333333336</c:v>
                </c:pt>
                <c:pt idx="935">
                  <c:v>42364.333333333336</c:v>
                </c:pt>
                <c:pt idx="936">
                  <c:v>42365.333333333336</c:v>
                </c:pt>
                <c:pt idx="937">
                  <c:v>42366.333333333336</c:v>
                </c:pt>
                <c:pt idx="938">
                  <c:v>42367.333333333336</c:v>
                </c:pt>
                <c:pt idx="939">
                  <c:v>42368.333333333336</c:v>
                </c:pt>
                <c:pt idx="940">
                  <c:v>42369.333333333336</c:v>
                </c:pt>
                <c:pt idx="941">
                  <c:v>42370.333333333336</c:v>
                </c:pt>
                <c:pt idx="942">
                  <c:v>42371.333333333336</c:v>
                </c:pt>
                <c:pt idx="943">
                  <c:v>42372.333333333336</c:v>
                </c:pt>
                <c:pt idx="944">
                  <c:v>42373.333333333336</c:v>
                </c:pt>
                <c:pt idx="945">
                  <c:v>42374.333333333336</c:v>
                </c:pt>
                <c:pt idx="946">
                  <c:v>42375.333333333336</c:v>
                </c:pt>
                <c:pt idx="947">
                  <c:v>42376.333333333336</c:v>
                </c:pt>
                <c:pt idx="948">
                  <c:v>42377.333333333336</c:v>
                </c:pt>
                <c:pt idx="949">
                  <c:v>42378.333333333336</c:v>
                </c:pt>
                <c:pt idx="950">
                  <c:v>42379.333333333336</c:v>
                </c:pt>
                <c:pt idx="951">
                  <c:v>42380.333333333336</c:v>
                </c:pt>
                <c:pt idx="952">
                  <c:v>42381.333333333336</c:v>
                </c:pt>
                <c:pt idx="953">
                  <c:v>42382.333333333336</c:v>
                </c:pt>
                <c:pt idx="954">
                  <c:v>42383.333333333336</c:v>
                </c:pt>
                <c:pt idx="955">
                  <c:v>42384.333333333336</c:v>
                </c:pt>
                <c:pt idx="956">
                  <c:v>42385.333333333336</c:v>
                </c:pt>
                <c:pt idx="957">
                  <c:v>42386.333333333336</c:v>
                </c:pt>
                <c:pt idx="958">
                  <c:v>42387.333333333336</c:v>
                </c:pt>
                <c:pt idx="959">
                  <c:v>42388.333333333336</c:v>
                </c:pt>
                <c:pt idx="960">
                  <c:v>42389.333333333336</c:v>
                </c:pt>
                <c:pt idx="961">
                  <c:v>42390.333333333336</c:v>
                </c:pt>
                <c:pt idx="962">
                  <c:v>42391.333333333336</c:v>
                </c:pt>
                <c:pt idx="963">
                  <c:v>42392.333333333336</c:v>
                </c:pt>
                <c:pt idx="964">
                  <c:v>42393.333333333336</c:v>
                </c:pt>
                <c:pt idx="965">
                  <c:v>42394.333333333336</c:v>
                </c:pt>
                <c:pt idx="966">
                  <c:v>42395.333333333336</c:v>
                </c:pt>
                <c:pt idx="967">
                  <c:v>42396.333333333336</c:v>
                </c:pt>
                <c:pt idx="968">
                  <c:v>42397.333333333336</c:v>
                </c:pt>
                <c:pt idx="969">
                  <c:v>42398.333333333336</c:v>
                </c:pt>
                <c:pt idx="970">
                  <c:v>42399.333333333336</c:v>
                </c:pt>
                <c:pt idx="971">
                  <c:v>42400.333333333336</c:v>
                </c:pt>
                <c:pt idx="972">
                  <c:v>42401.333333333336</c:v>
                </c:pt>
                <c:pt idx="973">
                  <c:v>42402.333333333336</c:v>
                </c:pt>
                <c:pt idx="974">
                  <c:v>42403.333333333336</c:v>
                </c:pt>
                <c:pt idx="975">
                  <c:v>42404.333333333336</c:v>
                </c:pt>
                <c:pt idx="976">
                  <c:v>42405.333333333336</c:v>
                </c:pt>
                <c:pt idx="977">
                  <c:v>42406.333333333336</c:v>
                </c:pt>
                <c:pt idx="978">
                  <c:v>42407.333333333336</c:v>
                </c:pt>
                <c:pt idx="979">
                  <c:v>42408.333333333336</c:v>
                </c:pt>
                <c:pt idx="980">
                  <c:v>42409.333333333336</c:v>
                </c:pt>
                <c:pt idx="981">
                  <c:v>42410.333333333336</c:v>
                </c:pt>
                <c:pt idx="982">
                  <c:v>42411.333333333336</c:v>
                </c:pt>
                <c:pt idx="983">
                  <c:v>42412.333333333336</c:v>
                </c:pt>
                <c:pt idx="984">
                  <c:v>42413.333333333336</c:v>
                </c:pt>
                <c:pt idx="985">
                  <c:v>42414.333333333336</c:v>
                </c:pt>
                <c:pt idx="986">
                  <c:v>42415.333333333336</c:v>
                </c:pt>
                <c:pt idx="987">
                  <c:v>42416.333333333336</c:v>
                </c:pt>
                <c:pt idx="988">
                  <c:v>42417.333333333336</c:v>
                </c:pt>
                <c:pt idx="989">
                  <c:v>42418.333333333336</c:v>
                </c:pt>
                <c:pt idx="990">
                  <c:v>42419.333333333336</c:v>
                </c:pt>
                <c:pt idx="991">
                  <c:v>42420.333333333336</c:v>
                </c:pt>
                <c:pt idx="992">
                  <c:v>42421.333333333336</c:v>
                </c:pt>
                <c:pt idx="993">
                  <c:v>42422.333333333336</c:v>
                </c:pt>
                <c:pt idx="994">
                  <c:v>42423.333333333336</c:v>
                </c:pt>
                <c:pt idx="995">
                  <c:v>42424.333333333336</c:v>
                </c:pt>
                <c:pt idx="996">
                  <c:v>42425.333333333336</c:v>
                </c:pt>
                <c:pt idx="997">
                  <c:v>42426.333333333336</c:v>
                </c:pt>
                <c:pt idx="998">
                  <c:v>42427.333333333336</c:v>
                </c:pt>
                <c:pt idx="999">
                  <c:v>42428.333333333336</c:v>
                </c:pt>
                <c:pt idx="1000">
                  <c:v>42429.333333333336</c:v>
                </c:pt>
                <c:pt idx="1001">
                  <c:v>42430.333333333336</c:v>
                </c:pt>
                <c:pt idx="1002">
                  <c:v>42431.333333333336</c:v>
                </c:pt>
                <c:pt idx="1003">
                  <c:v>42432.333333333336</c:v>
                </c:pt>
                <c:pt idx="1004">
                  <c:v>42433.333333333336</c:v>
                </c:pt>
                <c:pt idx="1005">
                  <c:v>42434.333333333336</c:v>
                </c:pt>
                <c:pt idx="1006">
                  <c:v>42435.333333333336</c:v>
                </c:pt>
                <c:pt idx="1007">
                  <c:v>42436.333333333336</c:v>
                </c:pt>
                <c:pt idx="1008">
                  <c:v>42437.333333333336</c:v>
                </c:pt>
                <c:pt idx="1009">
                  <c:v>42438.333333333336</c:v>
                </c:pt>
                <c:pt idx="1010">
                  <c:v>42439.333333333336</c:v>
                </c:pt>
                <c:pt idx="1011">
                  <c:v>42440.333333333336</c:v>
                </c:pt>
                <c:pt idx="1012">
                  <c:v>42441.333333333336</c:v>
                </c:pt>
                <c:pt idx="1013">
                  <c:v>42442.333333333336</c:v>
                </c:pt>
                <c:pt idx="1014">
                  <c:v>42443.333333333336</c:v>
                </c:pt>
                <c:pt idx="1015">
                  <c:v>42444.333333333336</c:v>
                </c:pt>
                <c:pt idx="1016">
                  <c:v>42445.333333333336</c:v>
                </c:pt>
                <c:pt idx="1017">
                  <c:v>42446.333333333336</c:v>
                </c:pt>
                <c:pt idx="1018">
                  <c:v>42447.333333333336</c:v>
                </c:pt>
                <c:pt idx="1019">
                  <c:v>42448.333333333336</c:v>
                </c:pt>
                <c:pt idx="1020">
                  <c:v>42449.333333333336</c:v>
                </c:pt>
                <c:pt idx="1021">
                  <c:v>42450.333333333336</c:v>
                </c:pt>
                <c:pt idx="1022">
                  <c:v>42451.333333333336</c:v>
                </c:pt>
                <c:pt idx="1023">
                  <c:v>42452.333333333336</c:v>
                </c:pt>
                <c:pt idx="1024">
                  <c:v>42453.333333333336</c:v>
                </c:pt>
                <c:pt idx="1025">
                  <c:v>42454.333333333336</c:v>
                </c:pt>
                <c:pt idx="1026">
                  <c:v>42455.333333333336</c:v>
                </c:pt>
                <c:pt idx="1027">
                  <c:v>42456.333333333336</c:v>
                </c:pt>
                <c:pt idx="1028">
                  <c:v>42457.333333333336</c:v>
                </c:pt>
                <c:pt idx="1029">
                  <c:v>42458.333333333336</c:v>
                </c:pt>
                <c:pt idx="1030">
                  <c:v>42459.333333333336</c:v>
                </c:pt>
                <c:pt idx="1031">
                  <c:v>42460.333333333336</c:v>
                </c:pt>
                <c:pt idx="1032">
                  <c:v>42461.333333333336</c:v>
                </c:pt>
                <c:pt idx="1033">
                  <c:v>42462.333333333336</c:v>
                </c:pt>
                <c:pt idx="1034">
                  <c:v>42463.333333333336</c:v>
                </c:pt>
                <c:pt idx="1035">
                  <c:v>42464.333333333336</c:v>
                </c:pt>
                <c:pt idx="1036">
                  <c:v>42465.333333333336</c:v>
                </c:pt>
                <c:pt idx="1037">
                  <c:v>42466.333333333336</c:v>
                </c:pt>
                <c:pt idx="1038">
                  <c:v>42467.333333333336</c:v>
                </c:pt>
                <c:pt idx="1039">
                  <c:v>42468.333333333336</c:v>
                </c:pt>
                <c:pt idx="1040">
                  <c:v>42469.333333333336</c:v>
                </c:pt>
                <c:pt idx="1041">
                  <c:v>42470.333333333336</c:v>
                </c:pt>
                <c:pt idx="1042">
                  <c:v>42471.333333333336</c:v>
                </c:pt>
                <c:pt idx="1043">
                  <c:v>42472.333333333336</c:v>
                </c:pt>
                <c:pt idx="1044">
                  <c:v>42473.333333333336</c:v>
                </c:pt>
                <c:pt idx="1045">
                  <c:v>42474.333333333336</c:v>
                </c:pt>
                <c:pt idx="1046">
                  <c:v>42475.333333333336</c:v>
                </c:pt>
                <c:pt idx="1047">
                  <c:v>42476.333333333336</c:v>
                </c:pt>
                <c:pt idx="1048">
                  <c:v>42477.333333333336</c:v>
                </c:pt>
                <c:pt idx="1049">
                  <c:v>42478.333333333336</c:v>
                </c:pt>
                <c:pt idx="1050">
                  <c:v>42479.333333333336</c:v>
                </c:pt>
                <c:pt idx="1051">
                  <c:v>42480.333333333336</c:v>
                </c:pt>
                <c:pt idx="1052">
                  <c:v>42481.333333333336</c:v>
                </c:pt>
                <c:pt idx="1053">
                  <c:v>42482.333333333336</c:v>
                </c:pt>
                <c:pt idx="1054">
                  <c:v>42483.333333333336</c:v>
                </c:pt>
                <c:pt idx="1055">
                  <c:v>42484.333333333336</c:v>
                </c:pt>
                <c:pt idx="1056">
                  <c:v>42485.333333333336</c:v>
                </c:pt>
                <c:pt idx="1057">
                  <c:v>42486.333333333336</c:v>
                </c:pt>
                <c:pt idx="1058">
                  <c:v>42487.333333333336</c:v>
                </c:pt>
                <c:pt idx="1059">
                  <c:v>42488.333333333336</c:v>
                </c:pt>
                <c:pt idx="1060">
                  <c:v>42489.333333333336</c:v>
                </c:pt>
                <c:pt idx="1061">
                  <c:v>42490.333333333336</c:v>
                </c:pt>
                <c:pt idx="1062">
                  <c:v>42491.333333333336</c:v>
                </c:pt>
                <c:pt idx="1063">
                  <c:v>42492.333333333336</c:v>
                </c:pt>
                <c:pt idx="1064">
                  <c:v>42493.333333333336</c:v>
                </c:pt>
                <c:pt idx="1065">
                  <c:v>42494.333333333336</c:v>
                </c:pt>
                <c:pt idx="1066">
                  <c:v>42495.333333333336</c:v>
                </c:pt>
                <c:pt idx="1067">
                  <c:v>42496.333333333336</c:v>
                </c:pt>
                <c:pt idx="1068">
                  <c:v>42497.333333333336</c:v>
                </c:pt>
                <c:pt idx="1069">
                  <c:v>42498.333333333336</c:v>
                </c:pt>
                <c:pt idx="1070">
                  <c:v>42499.333333333336</c:v>
                </c:pt>
                <c:pt idx="1071">
                  <c:v>42500.333333333336</c:v>
                </c:pt>
                <c:pt idx="1072">
                  <c:v>42501.333333333336</c:v>
                </c:pt>
                <c:pt idx="1073">
                  <c:v>42502.333333333336</c:v>
                </c:pt>
                <c:pt idx="1074">
                  <c:v>42503.333333333336</c:v>
                </c:pt>
                <c:pt idx="1075">
                  <c:v>42504.333333333336</c:v>
                </c:pt>
                <c:pt idx="1076">
                  <c:v>42505.333333333336</c:v>
                </c:pt>
                <c:pt idx="1077">
                  <c:v>42506.333333333336</c:v>
                </c:pt>
                <c:pt idx="1078">
                  <c:v>42507.333333333336</c:v>
                </c:pt>
                <c:pt idx="1079">
                  <c:v>42508.333333333336</c:v>
                </c:pt>
                <c:pt idx="1080">
                  <c:v>42509.333333333336</c:v>
                </c:pt>
                <c:pt idx="1081">
                  <c:v>42510.333333333336</c:v>
                </c:pt>
                <c:pt idx="1082">
                  <c:v>42511.333333333336</c:v>
                </c:pt>
                <c:pt idx="1083">
                  <c:v>42512.333333333336</c:v>
                </c:pt>
                <c:pt idx="1084">
                  <c:v>42513.333333333336</c:v>
                </c:pt>
                <c:pt idx="1085">
                  <c:v>42514.333333333336</c:v>
                </c:pt>
                <c:pt idx="1086">
                  <c:v>42515.333333333336</c:v>
                </c:pt>
                <c:pt idx="1087">
                  <c:v>42516.333333333336</c:v>
                </c:pt>
                <c:pt idx="1088">
                  <c:v>42517.333333333336</c:v>
                </c:pt>
                <c:pt idx="1089">
                  <c:v>42518.333333333336</c:v>
                </c:pt>
                <c:pt idx="1090">
                  <c:v>42519.333333333336</c:v>
                </c:pt>
                <c:pt idx="1091">
                  <c:v>42520.333333333336</c:v>
                </c:pt>
                <c:pt idx="1092">
                  <c:v>42521.333333333336</c:v>
                </c:pt>
                <c:pt idx="1093">
                  <c:v>42522.333333333336</c:v>
                </c:pt>
                <c:pt idx="1094">
                  <c:v>42523.333333333336</c:v>
                </c:pt>
                <c:pt idx="1095">
                  <c:v>42524.333333333336</c:v>
                </c:pt>
                <c:pt idx="1096">
                  <c:v>42525.333333333336</c:v>
                </c:pt>
                <c:pt idx="1097">
                  <c:v>42526.333333333336</c:v>
                </c:pt>
                <c:pt idx="1098">
                  <c:v>42527.333333333336</c:v>
                </c:pt>
                <c:pt idx="1099">
                  <c:v>42528.333333333336</c:v>
                </c:pt>
                <c:pt idx="1100">
                  <c:v>42529.333333333336</c:v>
                </c:pt>
                <c:pt idx="1101">
                  <c:v>42530.333333333336</c:v>
                </c:pt>
                <c:pt idx="1102">
                  <c:v>42531.333333333336</c:v>
                </c:pt>
                <c:pt idx="1103">
                  <c:v>42532.333333333336</c:v>
                </c:pt>
                <c:pt idx="1104">
                  <c:v>42533.333333333336</c:v>
                </c:pt>
                <c:pt idx="1105">
                  <c:v>42534.333333333336</c:v>
                </c:pt>
                <c:pt idx="1106">
                  <c:v>42535.333333333336</c:v>
                </c:pt>
                <c:pt idx="1107">
                  <c:v>42536.333333333336</c:v>
                </c:pt>
                <c:pt idx="1108">
                  <c:v>42537.333333333336</c:v>
                </c:pt>
                <c:pt idx="1109">
                  <c:v>42538.333333333336</c:v>
                </c:pt>
                <c:pt idx="1110">
                  <c:v>42539.333333333336</c:v>
                </c:pt>
                <c:pt idx="1111">
                  <c:v>42540.333333333336</c:v>
                </c:pt>
                <c:pt idx="1112">
                  <c:v>42541.333333333336</c:v>
                </c:pt>
                <c:pt idx="1113">
                  <c:v>42542.333333333336</c:v>
                </c:pt>
                <c:pt idx="1114">
                  <c:v>42543.333333333336</c:v>
                </c:pt>
                <c:pt idx="1115">
                  <c:v>42544.333333333336</c:v>
                </c:pt>
                <c:pt idx="1116">
                  <c:v>42545.333333333336</c:v>
                </c:pt>
                <c:pt idx="1117">
                  <c:v>42546.333333333336</c:v>
                </c:pt>
                <c:pt idx="1118">
                  <c:v>42547.333333333336</c:v>
                </c:pt>
                <c:pt idx="1119">
                  <c:v>42548.333333333336</c:v>
                </c:pt>
                <c:pt idx="1120">
                  <c:v>42549.333333333336</c:v>
                </c:pt>
                <c:pt idx="1121">
                  <c:v>42550.333333333336</c:v>
                </c:pt>
                <c:pt idx="1122">
                  <c:v>42551.333333333336</c:v>
                </c:pt>
                <c:pt idx="1123">
                  <c:v>42552.333333333336</c:v>
                </c:pt>
                <c:pt idx="1124">
                  <c:v>42553.333333333336</c:v>
                </c:pt>
                <c:pt idx="1125">
                  <c:v>42554.333333333336</c:v>
                </c:pt>
                <c:pt idx="1126">
                  <c:v>42555.333333333336</c:v>
                </c:pt>
                <c:pt idx="1127">
                  <c:v>42556.333333333336</c:v>
                </c:pt>
                <c:pt idx="1128">
                  <c:v>42557.333333333336</c:v>
                </c:pt>
                <c:pt idx="1129">
                  <c:v>42558.333333333336</c:v>
                </c:pt>
                <c:pt idx="1130">
                  <c:v>42559.333333333336</c:v>
                </c:pt>
                <c:pt idx="1131">
                  <c:v>42560.333333333336</c:v>
                </c:pt>
                <c:pt idx="1132">
                  <c:v>42561.333333333336</c:v>
                </c:pt>
                <c:pt idx="1133">
                  <c:v>42562.333333333336</c:v>
                </c:pt>
                <c:pt idx="1134">
                  <c:v>42563.333333333336</c:v>
                </c:pt>
                <c:pt idx="1135">
                  <c:v>42564.333333333336</c:v>
                </c:pt>
                <c:pt idx="1136">
                  <c:v>42565.333333333336</c:v>
                </c:pt>
                <c:pt idx="1137">
                  <c:v>42566.333333333336</c:v>
                </c:pt>
                <c:pt idx="1138">
                  <c:v>42567.333333333336</c:v>
                </c:pt>
                <c:pt idx="1139">
                  <c:v>42568.333333333336</c:v>
                </c:pt>
                <c:pt idx="1140">
                  <c:v>42569.333333333336</c:v>
                </c:pt>
                <c:pt idx="1141">
                  <c:v>42570.333333333336</c:v>
                </c:pt>
                <c:pt idx="1142">
                  <c:v>42571.333333333336</c:v>
                </c:pt>
                <c:pt idx="1143">
                  <c:v>42572.333333333336</c:v>
                </c:pt>
                <c:pt idx="1144">
                  <c:v>42573.333333333336</c:v>
                </c:pt>
                <c:pt idx="1145">
                  <c:v>42574.333333333336</c:v>
                </c:pt>
                <c:pt idx="1146">
                  <c:v>42575.333333333336</c:v>
                </c:pt>
                <c:pt idx="1147">
                  <c:v>42576.333333333336</c:v>
                </c:pt>
                <c:pt idx="1148">
                  <c:v>42577.333333333336</c:v>
                </c:pt>
                <c:pt idx="1149">
                  <c:v>42578.333333333336</c:v>
                </c:pt>
                <c:pt idx="1150">
                  <c:v>42579.333333333336</c:v>
                </c:pt>
                <c:pt idx="1151">
                  <c:v>42580.333333333336</c:v>
                </c:pt>
                <c:pt idx="1152">
                  <c:v>42581.333333333336</c:v>
                </c:pt>
                <c:pt idx="1153">
                  <c:v>42582.333333333336</c:v>
                </c:pt>
                <c:pt idx="1154">
                  <c:v>42583.333333333336</c:v>
                </c:pt>
                <c:pt idx="1155">
                  <c:v>42584.333333333336</c:v>
                </c:pt>
                <c:pt idx="1156">
                  <c:v>42585.333333333336</c:v>
                </c:pt>
                <c:pt idx="1157">
                  <c:v>42586.333333333336</c:v>
                </c:pt>
                <c:pt idx="1158">
                  <c:v>42587.333333333336</c:v>
                </c:pt>
                <c:pt idx="1159">
                  <c:v>42588.333333333336</c:v>
                </c:pt>
                <c:pt idx="1160">
                  <c:v>42589.333333333336</c:v>
                </c:pt>
                <c:pt idx="1161">
                  <c:v>42590.333333333336</c:v>
                </c:pt>
                <c:pt idx="1162">
                  <c:v>42591.333333333336</c:v>
                </c:pt>
                <c:pt idx="1163">
                  <c:v>42592.333333333336</c:v>
                </c:pt>
                <c:pt idx="1164">
                  <c:v>42593.333333333336</c:v>
                </c:pt>
                <c:pt idx="1165">
                  <c:v>42594.333333333336</c:v>
                </c:pt>
                <c:pt idx="1166">
                  <c:v>42595.333333333336</c:v>
                </c:pt>
                <c:pt idx="1167">
                  <c:v>42596.333333333336</c:v>
                </c:pt>
                <c:pt idx="1168">
                  <c:v>42597.333333333336</c:v>
                </c:pt>
                <c:pt idx="1169">
                  <c:v>42598.333333333336</c:v>
                </c:pt>
                <c:pt idx="1170">
                  <c:v>42599.333333333336</c:v>
                </c:pt>
                <c:pt idx="1171">
                  <c:v>42600.333333333336</c:v>
                </c:pt>
                <c:pt idx="1172">
                  <c:v>42601.333333333336</c:v>
                </c:pt>
                <c:pt idx="1173">
                  <c:v>42602.333333333336</c:v>
                </c:pt>
                <c:pt idx="1174">
                  <c:v>42603.333333333336</c:v>
                </c:pt>
                <c:pt idx="1175">
                  <c:v>42604.333333333336</c:v>
                </c:pt>
                <c:pt idx="1176">
                  <c:v>42605.333333333336</c:v>
                </c:pt>
                <c:pt idx="1177">
                  <c:v>42606.333333333336</c:v>
                </c:pt>
                <c:pt idx="1178">
                  <c:v>42607.333333333336</c:v>
                </c:pt>
                <c:pt idx="1179">
                  <c:v>42608.333333333336</c:v>
                </c:pt>
                <c:pt idx="1180">
                  <c:v>42609.333333333336</c:v>
                </c:pt>
                <c:pt idx="1181">
                  <c:v>42610.333333333336</c:v>
                </c:pt>
                <c:pt idx="1182">
                  <c:v>42611.333333333336</c:v>
                </c:pt>
                <c:pt idx="1183">
                  <c:v>42612.333333333336</c:v>
                </c:pt>
                <c:pt idx="1184">
                  <c:v>42613.333333333336</c:v>
                </c:pt>
                <c:pt idx="1185">
                  <c:v>42614.333333333336</c:v>
                </c:pt>
                <c:pt idx="1186">
                  <c:v>42615.333333333336</c:v>
                </c:pt>
                <c:pt idx="1187">
                  <c:v>42616.333333333336</c:v>
                </c:pt>
                <c:pt idx="1188">
                  <c:v>42617.333333333336</c:v>
                </c:pt>
                <c:pt idx="1189">
                  <c:v>42618.333333333336</c:v>
                </c:pt>
                <c:pt idx="1190">
                  <c:v>42619.333333333336</c:v>
                </c:pt>
                <c:pt idx="1191">
                  <c:v>42620.333333333336</c:v>
                </c:pt>
                <c:pt idx="1192">
                  <c:v>42621.333333333336</c:v>
                </c:pt>
                <c:pt idx="1193">
                  <c:v>42622.333333333336</c:v>
                </c:pt>
                <c:pt idx="1194">
                  <c:v>42623.333333333336</c:v>
                </c:pt>
                <c:pt idx="1195">
                  <c:v>42624.333333333336</c:v>
                </c:pt>
                <c:pt idx="1196">
                  <c:v>42625.333333333336</c:v>
                </c:pt>
                <c:pt idx="1197">
                  <c:v>42626.333333333336</c:v>
                </c:pt>
                <c:pt idx="1198">
                  <c:v>42627.333333333336</c:v>
                </c:pt>
                <c:pt idx="1199">
                  <c:v>42628.333333333336</c:v>
                </c:pt>
                <c:pt idx="1200">
                  <c:v>42629.333333333336</c:v>
                </c:pt>
                <c:pt idx="1201">
                  <c:v>42630.333333333336</c:v>
                </c:pt>
                <c:pt idx="1202">
                  <c:v>42631.333333333336</c:v>
                </c:pt>
                <c:pt idx="1203">
                  <c:v>42632.333333333336</c:v>
                </c:pt>
                <c:pt idx="1204">
                  <c:v>42633.333333333336</c:v>
                </c:pt>
                <c:pt idx="1205">
                  <c:v>42634.333333333336</c:v>
                </c:pt>
                <c:pt idx="1206">
                  <c:v>42635.333333333336</c:v>
                </c:pt>
                <c:pt idx="1207">
                  <c:v>42636.333333333336</c:v>
                </c:pt>
                <c:pt idx="1208">
                  <c:v>42637.333333333336</c:v>
                </c:pt>
                <c:pt idx="1209">
                  <c:v>42638.333333333336</c:v>
                </c:pt>
                <c:pt idx="1210">
                  <c:v>42639.333333333336</c:v>
                </c:pt>
                <c:pt idx="1211">
                  <c:v>42640.333333333336</c:v>
                </c:pt>
                <c:pt idx="1212">
                  <c:v>42641.333333333336</c:v>
                </c:pt>
                <c:pt idx="1213">
                  <c:v>42642.333333333336</c:v>
                </c:pt>
                <c:pt idx="1214">
                  <c:v>42643.333333333336</c:v>
                </c:pt>
                <c:pt idx="1215">
                  <c:v>42644.333333333336</c:v>
                </c:pt>
                <c:pt idx="1216">
                  <c:v>42645.333333333336</c:v>
                </c:pt>
                <c:pt idx="1217">
                  <c:v>42646.333333333336</c:v>
                </c:pt>
                <c:pt idx="1218">
                  <c:v>42647.333333333336</c:v>
                </c:pt>
                <c:pt idx="1219">
                  <c:v>42648.333333333336</c:v>
                </c:pt>
                <c:pt idx="1220">
                  <c:v>42649.333333333336</c:v>
                </c:pt>
                <c:pt idx="1221">
                  <c:v>42650.333333333336</c:v>
                </c:pt>
                <c:pt idx="1222">
                  <c:v>42651.333333333336</c:v>
                </c:pt>
                <c:pt idx="1223">
                  <c:v>42652.333333333336</c:v>
                </c:pt>
                <c:pt idx="1224">
                  <c:v>42653.333333333336</c:v>
                </c:pt>
                <c:pt idx="1225">
                  <c:v>42654.333333333336</c:v>
                </c:pt>
                <c:pt idx="1226">
                  <c:v>42655.333333333336</c:v>
                </c:pt>
                <c:pt idx="1227">
                  <c:v>42656.333333333336</c:v>
                </c:pt>
                <c:pt idx="1228">
                  <c:v>42657.333333333336</c:v>
                </c:pt>
                <c:pt idx="1229">
                  <c:v>42658.333333333336</c:v>
                </c:pt>
                <c:pt idx="1230">
                  <c:v>42659.333333333336</c:v>
                </c:pt>
                <c:pt idx="1231">
                  <c:v>42660.333333333336</c:v>
                </c:pt>
                <c:pt idx="1232">
                  <c:v>42661.333333333336</c:v>
                </c:pt>
                <c:pt idx="1233">
                  <c:v>42662.333333333336</c:v>
                </c:pt>
                <c:pt idx="1234">
                  <c:v>42663.333333333336</c:v>
                </c:pt>
                <c:pt idx="1235">
                  <c:v>42664.333333333336</c:v>
                </c:pt>
                <c:pt idx="1236">
                  <c:v>42665.333333333336</c:v>
                </c:pt>
                <c:pt idx="1237">
                  <c:v>42666.333333333336</c:v>
                </c:pt>
                <c:pt idx="1238">
                  <c:v>42667.333333333336</c:v>
                </c:pt>
                <c:pt idx="1239">
                  <c:v>42668.333333333336</c:v>
                </c:pt>
                <c:pt idx="1240">
                  <c:v>42669.333333333336</c:v>
                </c:pt>
                <c:pt idx="1241">
                  <c:v>42670.333333333336</c:v>
                </c:pt>
                <c:pt idx="1242">
                  <c:v>42671.333333333336</c:v>
                </c:pt>
                <c:pt idx="1243">
                  <c:v>42672.333333333336</c:v>
                </c:pt>
                <c:pt idx="1244">
                  <c:v>42673.333333333336</c:v>
                </c:pt>
                <c:pt idx="1245">
                  <c:v>42674.333333333336</c:v>
                </c:pt>
                <c:pt idx="1246">
                  <c:v>42675.333333333336</c:v>
                </c:pt>
                <c:pt idx="1247">
                  <c:v>42676.333333333336</c:v>
                </c:pt>
                <c:pt idx="1248">
                  <c:v>42677.333333333336</c:v>
                </c:pt>
                <c:pt idx="1249">
                  <c:v>42678.333333333336</c:v>
                </c:pt>
                <c:pt idx="1250">
                  <c:v>42679.333333333336</c:v>
                </c:pt>
                <c:pt idx="1251">
                  <c:v>42680.333333333336</c:v>
                </c:pt>
                <c:pt idx="1252">
                  <c:v>42681.333333333336</c:v>
                </c:pt>
                <c:pt idx="1253">
                  <c:v>42682.333333333336</c:v>
                </c:pt>
                <c:pt idx="1254">
                  <c:v>42683.333333333336</c:v>
                </c:pt>
                <c:pt idx="1255">
                  <c:v>42684.333333333336</c:v>
                </c:pt>
                <c:pt idx="1256">
                  <c:v>42685.333333333336</c:v>
                </c:pt>
                <c:pt idx="1257">
                  <c:v>42686.333333333336</c:v>
                </c:pt>
                <c:pt idx="1258">
                  <c:v>42687.333333333336</c:v>
                </c:pt>
                <c:pt idx="1259">
                  <c:v>42688.333333333336</c:v>
                </c:pt>
                <c:pt idx="1260">
                  <c:v>42689.333333333336</c:v>
                </c:pt>
                <c:pt idx="1261">
                  <c:v>42690.333333333336</c:v>
                </c:pt>
                <c:pt idx="1262">
                  <c:v>42691.333333333336</c:v>
                </c:pt>
                <c:pt idx="1263">
                  <c:v>42692.333333333336</c:v>
                </c:pt>
                <c:pt idx="1264">
                  <c:v>42693.333333333336</c:v>
                </c:pt>
                <c:pt idx="1265">
                  <c:v>42694.333333333336</c:v>
                </c:pt>
                <c:pt idx="1266">
                  <c:v>42695.333333333336</c:v>
                </c:pt>
                <c:pt idx="1267">
                  <c:v>42696.333333333336</c:v>
                </c:pt>
                <c:pt idx="1268">
                  <c:v>42697.333333333336</c:v>
                </c:pt>
                <c:pt idx="1269">
                  <c:v>42698.333333333336</c:v>
                </c:pt>
                <c:pt idx="1270">
                  <c:v>42699.333333333336</c:v>
                </c:pt>
                <c:pt idx="1271">
                  <c:v>42700.333333333336</c:v>
                </c:pt>
                <c:pt idx="1272">
                  <c:v>42701.333333333336</c:v>
                </c:pt>
                <c:pt idx="1273">
                  <c:v>42702.333333333336</c:v>
                </c:pt>
                <c:pt idx="1274">
                  <c:v>42703.333333333336</c:v>
                </c:pt>
                <c:pt idx="1275">
                  <c:v>42704.333333333336</c:v>
                </c:pt>
                <c:pt idx="1276">
                  <c:v>42705.333333333336</c:v>
                </c:pt>
                <c:pt idx="1277">
                  <c:v>42706.333333333336</c:v>
                </c:pt>
                <c:pt idx="1278">
                  <c:v>42707.333333333336</c:v>
                </c:pt>
                <c:pt idx="1279">
                  <c:v>42708.333333333336</c:v>
                </c:pt>
                <c:pt idx="1280">
                  <c:v>42709.333333333336</c:v>
                </c:pt>
                <c:pt idx="1281">
                  <c:v>42710.333333333336</c:v>
                </c:pt>
                <c:pt idx="1282">
                  <c:v>42711.333333333336</c:v>
                </c:pt>
                <c:pt idx="1283">
                  <c:v>42712.333333333336</c:v>
                </c:pt>
                <c:pt idx="1284">
                  <c:v>42713.333333333336</c:v>
                </c:pt>
                <c:pt idx="1285">
                  <c:v>42714.333333333336</c:v>
                </c:pt>
                <c:pt idx="1286">
                  <c:v>42715.333333333336</c:v>
                </c:pt>
                <c:pt idx="1287">
                  <c:v>42716.333333333336</c:v>
                </c:pt>
                <c:pt idx="1288">
                  <c:v>42717.333333333336</c:v>
                </c:pt>
                <c:pt idx="1289">
                  <c:v>42718.333333333336</c:v>
                </c:pt>
                <c:pt idx="1290">
                  <c:v>42719.333333333336</c:v>
                </c:pt>
                <c:pt idx="1291">
                  <c:v>42720.333333333336</c:v>
                </c:pt>
                <c:pt idx="1292">
                  <c:v>42721.333333333336</c:v>
                </c:pt>
                <c:pt idx="1293">
                  <c:v>42722.333333333336</c:v>
                </c:pt>
                <c:pt idx="1294">
                  <c:v>42723.333333333336</c:v>
                </c:pt>
                <c:pt idx="1295">
                  <c:v>42724.333333333336</c:v>
                </c:pt>
                <c:pt idx="1296">
                  <c:v>42725.333333333336</c:v>
                </c:pt>
                <c:pt idx="1297">
                  <c:v>42726.333333333336</c:v>
                </c:pt>
                <c:pt idx="1298">
                  <c:v>42727.333333333336</c:v>
                </c:pt>
                <c:pt idx="1299">
                  <c:v>42728.333333333336</c:v>
                </c:pt>
                <c:pt idx="1300">
                  <c:v>42729.333333333336</c:v>
                </c:pt>
                <c:pt idx="1301">
                  <c:v>42730.333333333336</c:v>
                </c:pt>
                <c:pt idx="1302">
                  <c:v>42731.333333333336</c:v>
                </c:pt>
                <c:pt idx="1303">
                  <c:v>42732.333333333336</c:v>
                </c:pt>
                <c:pt idx="1304">
                  <c:v>42733.333333333336</c:v>
                </c:pt>
                <c:pt idx="1305">
                  <c:v>42734.333333333336</c:v>
                </c:pt>
                <c:pt idx="1306">
                  <c:v>42735.333333333336</c:v>
                </c:pt>
                <c:pt idx="1307">
                  <c:v>42736.333333333336</c:v>
                </c:pt>
                <c:pt idx="1308">
                  <c:v>42737.333333333336</c:v>
                </c:pt>
                <c:pt idx="1309">
                  <c:v>42738.333333333336</c:v>
                </c:pt>
                <c:pt idx="1310">
                  <c:v>42739.333333333336</c:v>
                </c:pt>
                <c:pt idx="1311">
                  <c:v>42740.333333333336</c:v>
                </c:pt>
                <c:pt idx="1312">
                  <c:v>42741.333333333336</c:v>
                </c:pt>
                <c:pt idx="1313">
                  <c:v>42742.333333333336</c:v>
                </c:pt>
                <c:pt idx="1314">
                  <c:v>42743.333333333336</c:v>
                </c:pt>
                <c:pt idx="1315">
                  <c:v>42744.333333333336</c:v>
                </c:pt>
                <c:pt idx="1316">
                  <c:v>42745.333333333336</c:v>
                </c:pt>
                <c:pt idx="1317">
                  <c:v>42746.333333333336</c:v>
                </c:pt>
                <c:pt idx="1318">
                  <c:v>42747.333333333336</c:v>
                </c:pt>
                <c:pt idx="1319">
                  <c:v>42748.333333333336</c:v>
                </c:pt>
                <c:pt idx="1320">
                  <c:v>42749.333333333336</c:v>
                </c:pt>
                <c:pt idx="1321">
                  <c:v>42750.333333333336</c:v>
                </c:pt>
                <c:pt idx="1322">
                  <c:v>42751.333333333336</c:v>
                </c:pt>
                <c:pt idx="1323">
                  <c:v>42752.333333333336</c:v>
                </c:pt>
                <c:pt idx="1324">
                  <c:v>42753.333333333336</c:v>
                </c:pt>
                <c:pt idx="1325">
                  <c:v>42754.333333333336</c:v>
                </c:pt>
                <c:pt idx="1326">
                  <c:v>42755.333333333336</c:v>
                </c:pt>
                <c:pt idx="1327">
                  <c:v>42756.333333333336</c:v>
                </c:pt>
                <c:pt idx="1328">
                  <c:v>42757.333333333336</c:v>
                </c:pt>
                <c:pt idx="1329">
                  <c:v>42758.333333333336</c:v>
                </c:pt>
                <c:pt idx="1330">
                  <c:v>42759.333333333336</c:v>
                </c:pt>
                <c:pt idx="1331">
                  <c:v>42760.333333333336</c:v>
                </c:pt>
                <c:pt idx="1332">
                  <c:v>42761.333333333336</c:v>
                </c:pt>
                <c:pt idx="1333">
                  <c:v>42762.333333333336</c:v>
                </c:pt>
                <c:pt idx="1334">
                  <c:v>42763.333333333336</c:v>
                </c:pt>
                <c:pt idx="1335">
                  <c:v>42764.333333333336</c:v>
                </c:pt>
                <c:pt idx="1336">
                  <c:v>42765.333333333336</c:v>
                </c:pt>
                <c:pt idx="1337">
                  <c:v>42766.333333333336</c:v>
                </c:pt>
                <c:pt idx="1338">
                  <c:v>42767.333333333336</c:v>
                </c:pt>
                <c:pt idx="1339">
                  <c:v>42768.333333333336</c:v>
                </c:pt>
                <c:pt idx="1340">
                  <c:v>42769.333333333336</c:v>
                </c:pt>
                <c:pt idx="1341">
                  <c:v>42770.333333333336</c:v>
                </c:pt>
                <c:pt idx="1342">
                  <c:v>42771.333333333336</c:v>
                </c:pt>
                <c:pt idx="1343">
                  <c:v>42772.333333333336</c:v>
                </c:pt>
                <c:pt idx="1344">
                  <c:v>42773.333333333336</c:v>
                </c:pt>
                <c:pt idx="1345">
                  <c:v>42774.333333333336</c:v>
                </c:pt>
                <c:pt idx="1346">
                  <c:v>42775.333333333336</c:v>
                </c:pt>
                <c:pt idx="1347">
                  <c:v>42776.333333333336</c:v>
                </c:pt>
                <c:pt idx="1348">
                  <c:v>42777.333333333336</c:v>
                </c:pt>
                <c:pt idx="1349">
                  <c:v>42778.333333333336</c:v>
                </c:pt>
                <c:pt idx="1350">
                  <c:v>42779.333333333336</c:v>
                </c:pt>
                <c:pt idx="1351">
                  <c:v>42780.333333333336</c:v>
                </c:pt>
                <c:pt idx="1352">
                  <c:v>42781.333333333336</c:v>
                </c:pt>
                <c:pt idx="1353">
                  <c:v>42782.333333333336</c:v>
                </c:pt>
                <c:pt idx="1354">
                  <c:v>42783.333333333336</c:v>
                </c:pt>
                <c:pt idx="1355">
                  <c:v>42784.333333333336</c:v>
                </c:pt>
                <c:pt idx="1356">
                  <c:v>42785.333333333336</c:v>
                </c:pt>
                <c:pt idx="1357">
                  <c:v>42786.333333333336</c:v>
                </c:pt>
                <c:pt idx="1358">
                  <c:v>42787.333333333336</c:v>
                </c:pt>
                <c:pt idx="1359">
                  <c:v>42788.333333333336</c:v>
                </c:pt>
                <c:pt idx="1360">
                  <c:v>42789.333333333336</c:v>
                </c:pt>
                <c:pt idx="1361">
                  <c:v>42790.333333333336</c:v>
                </c:pt>
                <c:pt idx="1362">
                  <c:v>42791.333333333336</c:v>
                </c:pt>
                <c:pt idx="1363">
                  <c:v>42792.333333333336</c:v>
                </c:pt>
                <c:pt idx="1364">
                  <c:v>42793.333333333336</c:v>
                </c:pt>
                <c:pt idx="1365">
                  <c:v>42794.333333333336</c:v>
                </c:pt>
                <c:pt idx="1366">
                  <c:v>42795.333333333336</c:v>
                </c:pt>
                <c:pt idx="1367">
                  <c:v>42796.333333333336</c:v>
                </c:pt>
              </c:numCache>
            </c:numRef>
          </c:cat>
          <c:val>
            <c:numRef>
              <c:f>Sheet1!$B$6:$B$1373</c:f>
              <c:numCache>
                <c:formatCode>General</c:formatCode>
                <c:ptCount val="13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8</c:v>
                </c:pt>
                <c:pt idx="371">
                  <c:v>8</c:v>
                </c:pt>
                <c:pt idx="372">
                  <c:v>8</c:v>
                </c:pt>
                <c:pt idx="373">
                  <c:v>8</c:v>
                </c:pt>
                <c:pt idx="374">
                  <c:v>8</c:v>
                </c:pt>
                <c:pt idx="375">
                  <c:v>8</c:v>
                </c:pt>
                <c:pt idx="376">
                  <c:v>8</c:v>
                </c:pt>
                <c:pt idx="377">
                  <c:v>8</c:v>
                </c:pt>
                <c:pt idx="378">
                  <c:v>8</c:v>
                </c:pt>
                <c:pt idx="379">
                  <c:v>8</c:v>
                </c:pt>
                <c:pt idx="380">
                  <c:v>8</c:v>
                </c:pt>
                <c:pt idx="381">
                  <c:v>8</c:v>
                </c:pt>
                <c:pt idx="382">
                  <c:v>8</c:v>
                </c:pt>
                <c:pt idx="383">
                  <c:v>8</c:v>
                </c:pt>
                <c:pt idx="384">
                  <c:v>8</c:v>
                </c:pt>
                <c:pt idx="385">
                  <c:v>8</c:v>
                </c:pt>
                <c:pt idx="386">
                  <c:v>8</c:v>
                </c:pt>
                <c:pt idx="387">
                  <c:v>8</c:v>
                </c:pt>
                <c:pt idx="388">
                  <c:v>8</c:v>
                </c:pt>
                <c:pt idx="389">
                  <c:v>8</c:v>
                </c:pt>
                <c:pt idx="390">
                  <c:v>8</c:v>
                </c:pt>
                <c:pt idx="391">
                  <c:v>8</c:v>
                </c:pt>
                <c:pt idx="392">
                  <c:v>8</c:v>
                </c:pt>
                <c:pt idx="393">
                  <c:v>8</c:v>
                </c:pt>
                <c:pt idx="394">
                  <c:v>8</c:v>
                </c:pt>
                <c:pt idx="395">
                  <c:v>8</c:v>
                </c:pt>
                <c:pt idx="396">
                  <c:v>8</c:v>
                </c:pt>
                <c:pt idx="397">
                  <c:v>8</c:v>
                </c:pt>
                <c:pt idx="398">
                  <c:v>8</c:v>
                </c:pt>
                <c:pt idx="399">
                  <c:v>8</c:v>
                </c:pt>
                <c:pt idx="400">
                  <c:v>8</c:v>
                </c:pt>
                <c:pt idx="401">
                  <c:v>8</c:v>
                </c:pt>
                <c:pt idx="402">
                  <c:v>8</c:v>
                </c:pt>
                <c:pt idx="403">
                  <c:v>8</c:v>
                </c:pt>
                <c:pt idx="404">
                  <c:v>8</c:v>
                </c:pt>
                <c:pt idx="405">
                  <c:v>8</c:v>
                </c:pt>
                <c:pt idx="406">
                  <c:v>8</c:v>
                </c:pt>
                <c:pt idx="407">
                  <c:v>8</c:v>
                </c:pt>
                <c:pt idx="408">
                  <c:v>8</c:v>
                </c:pt>
                <c:pt idx="409">
                  <c:v>8</c:v>
                </c:pt>
                <c:pt idx="410">
                  <c:v>8</c:v>
                </c:pt>
                <c:pt idx="411">
                  <c:v>8</c:v>
                </c:pt>
                <c:pt idx="412">
                  <c:v>8</c:v>
                </c:pt>
                <c:pt idx="413">
                  <c:v>8</c:v>
                </c:pt>
                <c:pt idx="414">
                  <c:v>8</c:v>
                </c:pt>
                <c:pt idx="415">
                  <c:v>8</c:v>
                </c:pt>
                <c:pt idx="416">
                  <c:v>8</c:v>
                </c:pt>
                <c:pt idx="417">
                  <c:v>8</c:v>
                </c:pt>
                <c:pt idx="418">
                  <c:v>8</c:v>
                </c:pt>
                <c:pt idx="419">
                  <c:v>8</c:v>
                </c:pt>
                <c:pt idx="420">
                  <c:v>8</c:v>
                </c:pt>
                <c:pt idx="421">
                  <c:v>8</c:v>
                </c:pt>
                <c:pt idx="422">
                  <c:v>8</c:v>
                </c:pt>
                <c:pt idx="423">
                  <c:v>8</c:v>
                </c:pt>
                <c:pt idx="424">
                  <c:v>8</c:v>
                </c:pt>
                <c:pt idx="425">
                  <c:v>8</c:v>
                </c:pt>
                <c:pt idx="426">
                  <c:v>8</c:v>
                </c:pt>
                <c:pt idx="427">
                  <c:v>8</c:v>
                </c:pt>
                <c:pt idx="428">
                  <c:v>8</c:v>
                </c:pt>
                <c:pt idx="429">
                  <c:v>8</c:v>
                </c:pt>
                <c:pt idx="430">
                  <c:v>8</c:v>
                </c:pt>
                <c:pt idx="431">
                  <c:v>8</c:v>
                </c:pt>
                <c:pt idx="432">
                  <c:v>8</c:v>
                </c:pt>
                <c:pt idx="433">
                  <c:v>8</c:v>
                </c:pt>
                <c:pt idx="434">
                  <c:v>8</c:v>
                </c:pt>
                <c:pt idx="435">
                  <c:v>8</c:v>
                </c:pt>
                <c:pt idx="436">
                  <c:v>8</c:v>
                </c:pt>
                <c:pt idx="437">
                  <c:v>9</c:v>
                </c:pt>
                <c:pt idx="438">
                  <c:v>9</c:v>
                </c:pt>
                <c:pt idx="439">
                  <c:v>9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3</c:v>
                </c:pt>
                <c:pt idx="458">
                  <c:v>3</c:v>
                </c:pt>
                <c:pt idx="459">
                  <c:v>3</c:v>
                </c:pt>
                <c:pt idx="460">
                  <c:v>3</c:v>
                </c:pt>
                <c:pt idx="461">
                  <c:v>3</c:v>
                </c:pt>
                <c:pt idx="462">
                  <c:v>3</c:v>
                </c:pt>
                <c:pt idx="463">
                  <c:v>3</c:v>
                </c:pt>
                <c:pt idx="464">
                  <c:v>3</c:v>
                </c:pt>
                <c:pt idx="465">
                  <c:v>3</c:v>
                </c:pt>
                <c:pt idx="466">
                  <c:v>3</c:v>
                </c:pt>
                <c:pt idx="467">
                  <c:v>3</c:v>
                </c:pt>
                <c:pt idx="468">
                  <c:v>3</c:v>
                </c:pt>
                <c:pt idx="469">
                  <c:v>3</c:v>
                </c:pt>
                <c:pt idx="470">
                  <c:v>3</c:v>
                </c:pt>
                <c:pt idx="471">
                  <c:v>3</c:v>
                </c:pt>
                <c:pt idx="472">
                  <c:v>3</c:v>
                </c:pt>
                <c:pt idx="473">
                  <c:v>3</c:v>
                </c:pt>
                <c:pt idx="474">
                  <c:v>3</c:v>
                </c:pt>
                <c:pt idx="475">
                  <c:v>4</c:v>
                </c:pt>
                <c:pt idx="476">
                  <c:v>3</c:v>
                </c:pt>
                <c:pt idx="477">
                  <c:v>3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2</c:v>
                </c:pt>
                <c:pt idx="483">
                  <c:v>2</c:v>
                </c:pt>
                <c:pt idx="484">
                  <c:v>3</c:v>
                </c:pt>
                <c:pt idx="485">
                  <c:v>3</c:v>
                </c:pt>
                <c:pt idx="486">
                  <c:v>3</c:v>
                </c:pt>
                <c:pt idx="487">
                  <c:v>5</c:v>
                </c:pt>
                <c:pt idx="488">
                  <c:v>4</c:v>
                </c:pt>
                <c:pt idx="489">
                  <c:v>8</c:v>
                </c:pt>
                <c:pt idx="490">
                  <c:v>8</c:v>
                </c:pt>
                <c:pt idx="491">
                  <c:v>9</c:v>
                </c:pt>
                <c:pt idx="492">
                  <c:v>9</c:v>
                </c:pt>
                <c:pt idx="493">
                  <c:v>9</c:v>
                </c:pt>
                <c:pt idx="494">
                  <c:v>20</c:v>
                </c:pt>
                <c:pt idx="495">
                  <c:v>20</c:v>
                </c:pt>
                <c:pt idx="496">
                  <c:v>10</c:v>
                </c:pt>
                <c:pt idx="497">
                  <c:v>9</c:v>
                </c:pt>
                <c:pt idx="498">
                  <c:v>9</c:v>
                </c:pt>
                <c:pt idx="499">
                  <c:v>9</c:v>
                </c:pt>
                <c:pt idx="500">
                  <c:v>9</c:v>
                </c:pt>
                <c:pt idx="501">
                  <c:v>9</c:v>
                </c:pt>
                <c:pt idx="502">
                  <c:v>9</c:v>
                </c:pt>
                <c:pt idx="503">
                  <c:v>10</c:v>
                </c:pt>
                <c:pt idx="504">
                  <c:v>10</c:v>
                </c:pt>
                <c:pt idx="505">
                  <c:v>11</c:v>
                </c:pt>
                <c:pt idx="506">
                  <c:v>10</c:v>
                </c:pt>
                <c:pt idx="507">
                  <c:v>10</c:v>
                </c:pt>
                <c:pt idx="508">
                  <c:v>11</c:v>
                </c:pt>
                <c:pt idx="509">
                  <c:v>11</c:v>
                </c:pt>
                <c:pt idx="510">
                  <c:v>10</c:v>
                </c:pt>
                <c:pt idx="511">
                  <c:v>11</c:v>
                </c:pt>
                <c:pt idx="512">
                  <c:v>11</c:v>
                </c:pt>
                <c:pt idx="513">
                  <c:v>11</c:v>
                </c:pt>
                <c:pt idx="514">
                  <c:v>11</c:v>
                </c:pt>
                <c:pt idx="515">
                  <c:v>10</c:v>
                </c:pt>
                <c:pt idx="516">
                  <c:v>10</c:v>
                </c:pt>
                <c:pt idx="517">
                  <c:v>10</c:v>
                </c:pt>
                <c:pt idx="518">
                  <c:v>9</c:v>
                </c:pt>
                <c:pt idx="519">
                  <c:v>9</c:v>
                </c:pt>
                <c:pt idx="520">
                  <c:v>9</c:v>
                </c:pt>
                <c:pt idx="521">
                  <c:v>9</c:v>
                </c:pt>
                <c:pt idx="522">
                  <c:v>10</c:v>
                </c:pt>
                <c:pt idx="523">
                  <c:v>10</c:v>
                </c:pt>
                <c:pt idx="524">
                  <c:v>9</c:v>
                </c:pt>
                <c:pt idx="525">
                  <c:v>10</c:v>
                </c:pt>
                <c:pt idx="526">
                  <c:v>8</c:v>
                </c:pt>
                <c:pt idx="527">
                  <c:v>8</c:v>
                </c:pt>
                <c:pt idx="528">
                  <c:v>8</c:v>
                </c:pt>
                <c:pt idx="529">
                  <c:v>8</c:v>
                </c:pt>
                <c:pt idx="530">
                  <c:v>8</c:v>
                </c:pt>
                <c:pt idx="531">
                  <c:v>8</c:v>
                </c:pt>
                <c:pt idx="532">
                  <c:v>8</c:v>
                </c:pt>
                <c:pt idx="533">
                  <c:v>8</c:v>
                </c:pt>
                <c:pt idx="534">
                  <c:v>7</c:v>
                </c:pt>
                <c:pt idx="535">
                  <c:v>7</c:v>
                </c:pt>
                <c:pt idx="536">
                  <c:v>8</c:v>
                </c:pt>
                <c:pt idx="537">
                  <c:v>8</c:v>
                </c:pt>
                <c:pt idx="538">
                  <c:v>5</c:v>
                </c:pt>
                <c:pt idx="539">
                  <c:v>5</c:v>
                </c:pt>
                <c:pt idx="540">
                  <c:v>5</c:v>
                </c:pt>
                <c:pt idx="541">
                  <c:v>7</c:v>
                </c:pt>
                <c:pt idx="542">
                  <c:v>7</c:v>
                </c:pt>
                <c:pt idx="543">
                  <c:v>7</c:v>
                </c:pt>
                <c:pt idx="544">
                  <c:v>7</c:v>
                </c:pt>
                <c:pt idx="545">
                  <c:v>5</c:v>
                </c:pt>
                <c:pt idx="546">
                  <c:v>7</c:v>
                </c:pt>
                <c:pt idx="547">
                  <c:v>6</c:v>
                </c:pt>
                <c:pt idx="548">
                  <c:v>6</c:v>
                </c:pt>
                <c:pt idx="549">
                  <c:v>6</c:v>
                </c:pt>
                <c:pt idx="550">
                  <c:v>6</c:v>
                </c:pt>
                <c:pt idx="551">
                  <c:v>6</c:v>
                </c:pt>
                <c:pt idx="552">
                  <c:v>7</c:v>
                </c:pt>
                <c:pt idx="553">
                  <c:v>16</c:v>
                </c:pt>
                <c:pt idx="554">
                  <c:v>13</c:v>
                </c:pt>
                <c:pt idx="555">
                  <c:v>13</c:v>
                </c:pt>
                <c:pt idx="556">
                  <c:v>13</c:v>
                </c:pt>
                <c:pt idx="557">
                  <c:v>13</c:v>
                </c:pt>
                <c:pt idx="558">
                  <c:v>13</c:v>
                </c:pt>
                <c:pt idx="559">
                  <c:v>5</c:v>
                </c:pt>
                <c:pt idx="560">
                  <c:v>5</c:v>
                </c:pt>
                <c:pt idx="561">
                  <c:v>5</c:v>
                </c:pt>
                <c:pt idx="562">
                  <c:v>6</c:v>
                </c:pt>
                <c:pt idx="563">
                  <c:v>7</c:v>
                </c:pt>
                <c:pt idx="564">
                  <c:v>7</c:v>
                </c:pt>
                <c:pt idx="565">
                  <c:v>7</c:v>
                </c:pt>
                <c:pt idx="566">
                  <c:v>6</c:v>
                </c:pt>
                <c:pt idx="567">
                  <c:v>6</c:v>
                </c:pt>
                <c:pt idx="568">
                  <c:v>5</c:v>
                </c:pt>
                <c:pt idx="569">
                  <c:v>5</c:v>
                </c:pt>
                <c:pt idx="570">
                  <c:v>5</c:v>
                </c:pt>
                <c:pt idx="571">
                  <c:v>5</c:v>
                </c:pt>
                <c:pt idx="572">
                  <c:v>5</c:v>
                </c:pt>
                <c:pt idx="573">
                  <c:v>7</c:v>
                </c:pt>
                <c:pt idx="574">
                  <c:v>6</c:v>
                </c:pt>
                <c:pt idx="575">
                  <c:v>7</c:v>
                </c:pt>
                <c:pt idx="576">
                  <c:v>7</c:v>
                </c:pt>
                <c:pt idx="577">
                  <c:v>7</c:v>
                </c:pt>
                <c:pt idx="578">
                  <c:v>7</c:v>
                </c:pt>
                <c:pt idx="579">
                  <c:v>7</c:v>
                </c:pt>
                <c:pt idx="580">
                  <c:v>9</c:v>
                </c:pt>
                <c:pt idx="581">
                  <c:v>7</c:v>
                </c:pt>
                <c:pt idx="582">
                  <c:v>7</c:v>
                </c:pt>
                <c:pt idx="583">
                  <c:v>7</c:v>
                </c:pt>
                <c:pt idx="584">
                  <c:v>7</c:v>
                </c:pt>
                <c:pt idx="585">
                  <c:v>7</c:v>
                </c:pt>
                <c:pt idx="586">
                  <c:v>7</c:v>
                </c:pt>
                <c:pt idx="587">
                  <c:v>7</c:v>
                </c:pt>
                <c:pt idx="588">
                  <c:v>5</c:v>
                </c:pt>
                <c:pt idx="589">
                  <c:v>4</c:v>
                </c:pt>
                <c:pt idx="590">
                  <c:v>3</c:v>
                </c:pt>
                <c:pt idx="591">
                  <c:v>3</c:v>
                </c:pt>
                <c:pt idx="592">
                  <c:v>4</c:v>
                </c:pt>
                <c:pt idx="593">
                  <c:v>4</c:v>
                </c:pt>
                <c:pt idx="594">
                  <c:v>4</c:v>
                </c:pt>
                <c:pt idx="595">
                  <c:v>4</c:v>
                </c:pt>
                <c:pt idx="596">
                  <c:v>3</c:v>
                </c:pt>
                <c:pt idx="597">
                  <c:v>3</c:v>
                </c:pt>
                <c:pt idx="598">
                  <c:v>3</c:v>
                </c:pt>
                <c:pt idx="599">
                  <c:v>3</c:v>
                </c:pt>
                <c:pt idx="600">
                  <c:v>3</c:v>
                </c:pt>
                <c:pt idx="601">
                  <c:v>3</c:v>
                </c:pt>
                <c:pt idx="602">
                  <c:v>2</c:v>
                </c:pt>
                <c:pt idx="603">
                  <c:v>2</c:v>
                </c:pt>
                <c:pt idx="604">
                  <c:v>2</c:v>
                </c:pt>
                <c:pt idx="605">
                  <c:v>4</c:v>
                </c:pt>
                <c:pt idx="606">
                  <c:v>4</c:v>
                </c:pt>
                <c:pt idx="607">
                  <c:v>4</c:v>
                </c:pt>
                <c:pt idx="608">
                  <c:v>6</c:v>
                </c:pt>
                <c:pt idx="609">
                  <c:v>7</c:v>
                </c:pt>
                <c:pt idx="610">
                  <c:v>7</c:v>
                </c:pt>
                <c:pt idx="611">
                  <c:v>7</c:v>
                </c:pt>
                <c:pt idx="612">
                  <c:v>7</c:v>
                </c:pt>
                <c:pt idx="613">
                  <c:v>5</c:v>
                </c:pt>
                <c:pt idx="614">
                  <c:v>5</c:v>
                </c:pt>
                <c:pt idx="615">
                  <c:v>6</c:v>
                </c:pt>
                <c:pt idx="616">
                  <c:v>6</c:v>
                </c:pt>
                <c:pt idx="617">
                  <c:v>6</c:v>
                </c:pt>
                <c:pt idx="618">
                  <c:v>6</c:v>
                </c:pt>
                <c:pt idx="619">
                  <c:v>6</c:v>
                </c:pt>
                <c:pt idx="620">
                  <c:v>6</c:v>
                </c:pt>
                <c:pt idx="621">
                  <c:v>6</c:v>
                </c:pt>
                <c:pt idx="622">
                  <c:v>12</c:v>
                </c:pt>
                <c:pt idx="623">
                  <c:v>6</c:v>
                </c:pt>
                <c:pt idx="624">
                  <c:v>8</c:v>
                </c:pt>
                <c:pt idx="625">
                  <c:v>8</c:v>
                </c:pt>
                <c:pt idx="626">
                  <c:v>10</c:v>
                </c:pt>
                <c:pt idx="627">
                  <c:v>8</c:v>
                </c:pt>
                <c:pt idx="628">
                  <c:v>8</c:v>
                </c:pt>
                <c:pt idx="629">
                  <c:v>10</c:v>
                </c:pt>
                <c:pt idx="630">
                  <c:v>7</c:v>
                </c:pt>
                <c:pt idx="631">
                  <c:v>8</c:v>
                </c:pt>
                <c:pt idx="632">
                  <c:v>6</c:v>
                </c:pt>
                <c:pt idx="633">
                  <c:v>8</c:v>
                </c:pt>
                <c:pt idx="634">
                  <c:v>7</c:v>
                </c:pt>
                <c:pt idx="635">
                  <c:v>7</c:v>
                </c:pt>
                <c:pt idx="636">
                  <c:v>5</c:v>
                </c:pt>
                <c:pt idx="637">
                  <c:v>4</c:v>
                </c:pt>
                <c:pt idx="638">
                  <c:v>4</c:v>
                </c:pt>
                <c:pt idx="639">
                  <c:v>14</c:v>
                </c:pt>
                <c:pt idx="640">
                  <c:v>4</c:v>
                </c:pt>
                <c:pt idx="641">
                  <c:v>5</c:v>
                </c:pt>
                <c:pt idx="642">
                  <c:v>5</c:v>
                </c:pt>
                <c:pt idx="643">
                  <c:v>4</c:v>
                </c:pt>
                <c:pt idx="644">
                  <c:v>4</c:v>
                </c:pt>
                <c:pt idx="645">
                  <c:v>4</c:v>
                </c:pt>
                <c:pt idx="646">
                  <c:v>4</c:v>
                </c:pt>
                <c:pt idx="647">
                  <c:v>7</c:v>
                </c:pt>
                <c:pt idx="648">
                  <c:v>5</c:v>
                </c:pt>
                <c:pt idx="649">
                  <c:v>5</c:v>
                </c:pt>
                <c:pt idx="650">
                  <c:v>5</c:v>
                </c:pt>
                <c:pt idx="651">
                  <c:v>5</c:v>
                </c:pt>
                <c:pt idx="652">
                  <c:v>5</c:v>
                </c:pt>
                <c:pt idx="653">
                  <c:v>12</c:v>
                </c:pt>
                <c:pt idx="654">
                  <c:v>5</c:v>
                </c:pt>
                <c:pt idx="655">
                  <c:v>6</c:v>
                </c:pt>
                <c:pt idx="656">
                  <c:v>6</c:v>
                </c:pt>
                <c:pt idx="657">
                  <c:v>5</c:v>
                </c:pt>
                <c:pt idx="658">
                  <c:v>6</c:v>
                </c:pt>
                <c:pt idx="659">
                  <c:v>7</c:v>
                </c:pt>
                <c:pt idx="660">
                  <c:v>6</c:v>
                </c:pt>
                <c:pt idx="661">
                  <c:v>6</c:v>
                </c:pt>
                <c:pt idx="662">
                  <c:v>6</c:v>
                </c:pt>
                <c:pt idx="663">
                  <c:v>6</c:v>
                </c:pt>
                <c:pt idx="664">
                  <c:v>8</c:v>
                </c:pt>
                <c:pt idx="665">
                  <c:v>9</c:v>
                </c:pt>
                <c:pt idx="666">
                  <c:v>15</c:v>
                </c:pt>
                <c:pt idx="667">
                  <c:v>17</c:v>
                </c:pt>
                <c:pt idx="668">
                  <c:v>17</c:v>
                </c:pt>
                <c:pt idx="669">
                  <c:v>18</c:v>
                </c:pt>
                <c:pt idx="670">
                  <c:v>18</c:v>
                </c:pt>
                <c:pt idx="671">
                  <c:v>19</c:v>
                </c:pt>
                <c:pt idx="672">
                  <c:v>19</c:v>
                </c:pt>
                <c:pt idx="673">
                  <c:v>20</c:v>
                </c:pt>
                <c:pt idx="674">
                  <c:v>20</c:v>
                </c:pt>
                <c:pt idx="675">
                  <c:v>19</c:v>
                </c:pt>
                <c:pt idx="676">
                  <c:v>20</c:v>
                </c:pt>
                <c:pt idx="677">
                  <c:v>20</c:v>
                </c:pt>
                <c:pt idx="678">
                  <c:v>19</c:v>
                </c:pt>
                <c:pt idx="679">
                  <c:v>20</c:v>
                </c:pt>
                <c:pt idx="680">
                  <c:v>20</c:v>
                </c:pt>
                <c:pt idx="681">
                  <c:v>20</c:v>
                </c:pt>
                <c:pt idx="682">
                  <c:v>21</c:v>
                </c:pt>
                <c:pt idx="683">
                  <c:v>21</c:v>
                </c:pt>
                <c:pt idx="684">
                  <c:v>21</c:v>
                </c:pt>
                <c:pt idx="685">
                  <c:v>23</c:v>
                </c:pt>
                <c:pt idx="686">
                  <c:v>24</c:v>
                </c:pt>
                <c:pt idx="687">
                  <c:v>24</c:v>
                </c:pt>
                <c:pt idx="688">
                  <c:v>26</c:v>
                </c:pt>
                <c:pt idx="689">
                  <c:v>27</c:v>
                </c:pt>
                <c:pt idx="690">
                  <c:v>33</c:v>
                </c:pt>
                <c:pt idx="691">
                  <c:v>33</c:v>
                </c:pt>
                <c:pt idx="692">
                  <c:v>26</c:v>
                </c:pt>
                <c:pt idx="693">
                  <c:v>25</c:v>
                </c:pt>
                <c:pt idx="694">
                  <c:v>21</c:v>
                </c:pt>
                <c:pt idx="695">
                  <c:v>19</c:v>
                </c:pt>
                <c:pt idx="696">
                  <c:v>27</c:v>
                </c:pt>
                <c:pt idx="697">
                  <c:v>29</c:v>
                </c:pt>
                <c:pt idx="698">
                  <c:v>28</c:v>
                </c:pt>
                <c:pt idx="699">
                  <c:v>25</c:v>
                </c:pt>
                <c:pt idx="700">
                  <c:v>24</c:v>
                </c:pt>
                <c:pt idx="701">
                  <c:v>26</c:v>
                </c:pt>
                <c:pt idx="702">
                  <c:v>27</c:v>
                </c:pt>
                <c:pt idx="703">
                  <c:v>28</c:v>
                </c:pt>
                <c:pt idx="704">
                  <c:v>29</c:v>
                </c:pt>
                <c:pt idx="705">
                  <c:v>29</c:v>
                </c:pt>
                <c:pt idx="706">
                  <c:v>31</c:v>
                </c:pt>
                <c:pt idx="707">
                  <c:v>31</c:v>
                </c:pt>
                <c:pt idx="708">
                  <c:v>34</c:v>
                </c:pt>
                <c:pt idx="709">
                  <c:v>30</c:v>
                </c:pt>
                <c:pt idx="710">
                  <c:v>31</c:v>
                </c:pt>
                <c:pt idx="711">
                  <c:v>30</c:v>
                </c:pt>
                <c:pt idx="712">
                  <c:v>30</c:v>
                </c:pt>
                <c:pt idx="713">
                  <c:v>29</c:v>
                </c:pt>
                <c:pt idx="714">
                  <c:v>31</c:v>
                </c:pt>
                <c:pt idx="715">
                  <c:v>32</c:v>
                </c:pt>
                <c:pt idx="716">
                  <c:v>30</c:v>
                </c:pt>
                <c:pt idx="717">
                  <c:v>29</c:v>
                </c:pt>
                <c:pt idx="718">
                  <c:v>32</c:v>
                </c:pt>
                <c:pt idx="719">
                  <c:v>32</c:v>
                </c:pt>
                <c:pt idx="720">
                  <c:v>33</c:v>
                </c:pt>
                <c:pt idx="721">
                  <c:v>31</c:v>
                </c:pt>
                <c:pt idx="722">
                  <c:v>31</c:v>
                </c:pt>
                <c:pt idx="723">
                  <c:v>33</c:v>
                </c:pt>
                <c:pt idx="724">
                  <c:v>33</c:v>
                </c:pt>
                <c:pt idx="725">
                  <c:v>33</c:v>
                </c:pt>
                <c:pt idx="726">
                  <c:v>33</c:v>
                </c:pt>
                <c:pt idx="727">
                  <c:v>43</c:v>
                </c:pt>
                <c:pt idx="728">
                  <c:v>44</c:v>
                </c:pt>
                <c:pt idx="729">
                  <c:v>41</c:v>
                </c:pt>
                <c:pt idx="730">
                  <c:v>43</c:v>
                </c:pt>
                <c:pt idx="731">
                  <c:v>39</c:v>
                </c:pt>
                <c:pt idx="732">
                  <c:v>42</c:v>
                </c:pt>
                <c:pt idx="733">
                  <c:v>42</c:v>
                </c:pt>
                <c:pt idx="734">
                  <c:v>40</c:v>
                </c:pt>
                <c:pt idx="735">
                  <c:v>41</c:v>
                </c:pt>
                <c:pt idx="736">
                  <c:v>40</c:v>
                </c:pt>
                <c:pt idx="737">
                  <c:v>39</c:v>
                </c:pt>
                <c:pt idx="738">
                  <c:v>40</c:v>
                </c:pt>
                <c:pt idx="739">
                  <c:v>41</c:v>
                </c:pt>
                <c:pt idx="740">
                  <c:v>41</c:v>
                </c:pt>
                <c:pt idx="741">
                  <c:v>47</c:v>
                </c:pt>
                <c:pt idx="742">
                  <c:v>43</c:v>
                </c:pt>
                <c:pt idx="743">
                  <c:v>43</c:v>
                </c:pt>
                <c:pt idx="744">
                  <c:v>45</c:v>
                </c:pt>
                <c:pt idx="745">
                  <c:v>49</c:v>
                </c:pt>
                <c:pt idx="746">
                  <c:v>49</c:v>
                </c:pt>
                <c:pt idx="747">
                  <c:v>49</c:v>
                </c:pt>
                <c:pt idx="748">
                  <c:v>54</c:v>
                </c:pt>
                <c:pt idx="749">
                  <c:v>52</c:v>
                </c:pt>
                <c:pt idx="750">
                  <c:v>50</c:v>
                </c:pt>
                <c:pt idx="751">
                  <c:v>53</c:v>
                </c:pt>
                <c:pt idx="752">
                  <c:v>52</c:v>
                </c:pt>
                <c:pt idx="753">
                  <c:v>52</c:v>
                </c:pt>
                <c:pt idx="754">
                  <c:v>51</c:v>
                </c:pt>
                <c:pt idx="755">
                  <c:v>47</c:v>
                </c:pt>
                <c:pt idx="756">
                  <c:v>49</c:v>
                </c:pt>
                <c:pt idx="757">
                  <c:v>49</c:v>
                </c:pt>
                <c:pt idx="758">
                  <c:v>48</c:v>
                </c:pt>
                <c:pt idx="759">
                  <c:v>43</c:v>
                </c:pt>
                <c:pt idx="760">
                  <c:v>43</c:v>
                </c:pt>
                <c:pt idx="761">
                  <c:v>43</c:v>
                </c:pt>
                <c:pt idx="762">
                  <c:v>51</c:v>
                </c:pt>
                <c:pt idx="763">
                  <c:v>50</c:v>
                </c:pt>
                <c:pt idx="764">
                  <c:v>53</c:v>
                </c:pt>
                <c:pt idx="765">
                  <c:v>49</c:v>
                </c:pt>
                <c:pt idx="766">
                  <c:v>50</c:v>
                </c:pt>
                <c:pt idx="767">
                  <c:v>49</c:v>
                </c:pt>
                <c:pt idx="768">
                  <c:v>49</c:v>
                </c:pt>
                <c:pt idx="769">
                  <c:v>50</c:v>
                </c:pt>
                <c:pt idx="770">
                  <c:v>56</c:v>
                </c:pt>
                <c:pt idx="771">
                  <c:v>56</c:v>
                </c:pt>
                <c:pt idx="772">
                  <c:v>59</c:v>
                </c:pt>
                <c:pt idx="773">
                  <c:v>61</c:v>
                </c:pt>
                <c:pt idx="774">
                  <c:v>57</c:v>
                </c:pt>
                <c:pt idx="775">
                  <c:v>56</c:v>
                </c:pt>
                <c:pt idx="776">
                  <c:v>63</c:v>
                </c:pt>
                <c:pt idx="777">
                  <c:v>57</c:v>
                </c:pt>
                <c:pt idx="778">
                  <c:v>55</c:v>
                </c:pt>
                <c:pt idx="779">
                  <c:v>52</c:v>
                </c:pt>
                <c:pt idx="780">
                  <c:v>50</c:v>
                </c:pt>
                <c:pt idx="781">
                  <c:v>49</c:v>
                </c:pt>
                <c:pt idx="782">
                  <c:v>49</c:v>
                </c:pt>
                <c:pt idx="783">
                  <c:v>49</c:v>
                </c:pt>
                <c:pt idx="784">
                  <c:v>50</c:v>
                </c:pt>
                <c:pt idx="785">
                  <c:v>58</c:v>
                </c:pt>
                <c:pt idx="786">
                  <c:v>52</c:v>
                </c:pt>
                <c:pt idx="787">
                  <c:v>44</c:v>
                </c:pt>
                <c:pt idx="788">
                  <c:v>46</c:v>
                </c:pt>
                <c:pt idx="789">
                  <c:v>46</c:v>
                </c:pt>
                <c:pt idx="790">
                  <c:v>50</c:v>
                </c:pt>
                <c:pt idx="791">
                  <c:v>43</c:v>
                </c:pt>
                <c:pt idx="792">
                  <c:v>41</c:v>
                </c:pt>
                <c:pt idx="793">
                  <c:v>39</c:v>
                </c:pt>
                <c:pt idx="794">
                  <c:v>40</c:v>
                </c:pt>
                <c:pt idx="795">
                  <c:v>42</c:v>
                </c:pt>
                <c:pt idx="796">
                  <c:v>42</c:v>
                </c:pt>
                <c:pt idx="797">
                  <c:v>45</c:v>
                </c:pt>
                <c:pt idx="798">
                  <c:v>43</c:v>
                </c:pt>
                <c:pt idx="799">
                  <c:v>43</c:v>
                </c:pt>
                <c:pt idx="800">
                  <c:v>44</c:v>
                </c:pt>
                <c:pt idx="801">
                  <c:v>46</c:v>
                </c:pt>
                <c:pt idx="802">
                  <c:v>40</c:v>
                </c:pt>
                <c:pt idx="803">
                  <c:v>40</c:v>
                </c:pt>
                <c:pt idx="804">
                  <c:v>48</c:v>
                </c:pt>
                <c:pt idx="805">
                  <c:v>47</c:v>
                </c:pt>
                <c:pt idx="806">
                  <c:v>46</c:v>
                </c:pt>
                <c:pt idx="807">
                  <c:v>45</c:v>
                </c:pt>
                <c:pt idx="808">
                  <c:v>54</c:v>
                </c:pt>
                <c:pt idx="809">
                  <c:v>51</c:v>
                </c:pt>
                <c:pt idx="810">
                  <c:v>51</c:v>
                </c:pt>
                <c:pt idx="811">
                  <c:v>52</c:v>
                </c:pt>
                <c:pt idx="812">
                  <c:v>51</c:v>
                </c:pt>
                <c:pt idx="813">
                  <c:v>54</c:v>
                </c:pt>
                <c:pt idx="814">
                  <c:v>51</c:v>
                </c:pt>
                <c:pt idx="815">
                  <c:v>48</c:v>
                </c:pt>
                <c:pt idx="816">
                  <c:v>45</c:v>
                </c:pt>
                <c:pt idx="817">
                  <c:v>45</c:v>
                </c:pt>
                <c:pt idx="818">
                  <c:v>52</c:v>
                </c:pt>
                <c:pt idx="819">
                  <c:v>51</c:v>
                </c:pt>
                <c:pt idx="820">
                  <c:v>49</c:v>
                </c:pt>
                <c:pt idx="821">
                  <c:v>48</c:v>
                </c:pt>
                <c:pt idx="822">
                  <c:v>48</c:v>
                </c:pt>
                <c:pt idx="823">
                  <c:v>50</c:v>
                </c:pt>
                <c:pt idx="824">
                  <c:v>50</c:v>
                </c:pt>
                <c:pt idx="825">
                  <c:v>51</c:v>
                </c:pt>
                <c:pt idx="826">
                  <c:v>51</c:v>
                </c:pt>
                <c:pt idx="827">
                  <c:v>51</c:v>
                </c:pt>
                <c:pt idx="828">
                  <c:v>51</c:v>
                </c:pt>
                <c:pt idx="829">
                  <c:v>51</c:v>
                </c:pt>
                <c:pt idx="830">
                  <c:v>50</c:v>
                </c:pt>
                <c:pt idx="831">
                  <c:v>50</c:v>
                </c:pt>
                <c:pt idx="832">
                  <c:v>56</c:v>
                </c:pt>
                <c:pt idx="833">
                  <c:v>58</c:v>
                </c:pt>
                <c:pt idx="834">
                  <c:v>53</c:v>
                </c:pt>
                <c:pt idx="835">
                  <c:v>59</c:v>
                </c:pt>
                <c:pt idx="836">
                  <c:v>53</c:v>
                </c:pt>
                <c:pt idx="837">
                  <c:v>54</c:v>
                </c:pt>
                <c:pt idx="838">
                  <c:v>54</c:v>
                </c:pt>
                <c:pt idx="839">
                  <c:v>56</c:v>
                </c:pt>
                <c:pt idx="840">
                  <c:v>58</c:v>
                </c:pt>
                <c:pt idx="841">
                  <c:v>59</c:v>
                </c:pt>
                <c:pt idx="842">
                  <c:v>63</c:v>
                </c:pt>
                <c:pt idx="843">
                  <c:v>62</c:v>
                </c:pt>
                <c:pt idx="844">
                  <c:v>59</c:v>
                </c:pt>
                <c:pt idx="845">
                  <c:v>59</c:v>
                </c:pt>
                <c:pt idx="846">
                  <c:v>65</c:v>
                </c:pt>
                <c:pt idx="847">
                  <c:v>64</c:v>
                </c:pt>
                <c:pt idx="848">
                  <c:v>63</c:v>
                </c:pt>
                <c:pt idx="849">
                  <c:v>61</c:v>
                </c:pt>
                <c:pt idx="850">
                  <c:v>62</c:v>
                </c:pt>
                <c:pt idx="851">
                  <c:v>58</c:v>
                </c:pt>
                <c:pt idx="852">
                  <c:v>58</c:v>
                </c:pt>
                <c:pt idx="853">
                  <c:v>66</c:v>
                </c:pt>
                <c:pt idx="854">
                  <c:v>63</c:v>
                </c:pt>
                <c:pt idx="855">
                  <c:v>63</c:v>
                </c:pt>
                <c:pt idx="856">
                  <c:v>63</c:v>
                </c:pt>
                <c:pt idx="857">
                  <c:v>64</c:v>
                </c:pt>
                <c:pt idx="858">
                  <c:v>60</c:v>
                </c:pt>
                <c:pt idx="859">
                  <c:v>60</c:v>
                </c:pt>
                <c:pt idx="860">
                  <c:v>62</c:v>
                </c:pt>
                <c:pt idx="861">
                  <c:v>70</c:v>
                </c:pt>
                <c:pt idx="862">
                  <c:v>67</c:v>
                </c:pt>
                <c:pt idx="863">
                  <c:v>70</c:v>
                </c:pt>
                <c:pt idx="864">
                  <c:v>70</c:v>
                </c:pt>
                <c:pt idx="865">
                  <c:v>67</c:v>
                </c:pt>
                <c:pt idx="866">
                  <c:v>67</c:v>
                </c:pt>
                <c:pt idx="867">
                  <c:v>72</c:v>
                </c:pt>
                <c:pt idx="868">
                  <c:v>69</c:v>
                </c:pt>
                <c:pt idx="869">
                  <c:v>72</c:v>
                </c:pt>
                <c:pt idx="870">
                  <c:v>68</c:v>
                </c:pt>
                <c:pt idx="871">
                  <c:v>69</c:v>
                </c:pt>
                <c:pt idx="872">
                  <c:v>71</c:v>
                </c:pt>
                <c:pt idx="873">
                  <c:v>71</c:v>
                </c:pt>
                <c:pt idx="874">
                  <c:v>73</c:v>
                </c:pt>
                <c:pt idx="875">
                  <c:v>73</c:v>
                </c:pt>
                <c:pt idx="876">
                  <c:v>71</c:v>
                </c:pt>
                <c:pt idx="877">
                  <c:v>72</c:v>
                </c:pt>
                <c:pt idx="878">
                  <c:v>74</c:v>
                </c:pt>
                <c:pt idx="879">
                  <c:v>68</c:v>
                </c:pt>
                <c:pt idx="880">
                  <c:v>70</c:v>
                </c:pt>
                <c:pt idx="881">
                  <c:v>73</c:v>
                </c:pt>
                <c:pt idx="882">
                  <c:v>67</c:v>
                </c:pt>
                <c:pt idx="883">
                  <c:v>68</c:v>
                </c:pt>
                <c:pt idx="884">
                  <c:v>71</c:v>
                </c:pt>
                <c:pt idx="885">
                  <c:v>68</c:v>
                </c:pt>
                <c:pt idx="886">
                  <c:v>65</c:v>
                </c:pt>
                <c:pt idx="887">
                  <c:v>65</c:v>
                </c:pt>
                <c:pt idx="888">
                  <c:v>63</c:v>
                </c:pt>
                <c:pt idx="889">
                  <c:v>64</c:v>
                </c:pt>
                <c:pt idx="890">
                  <c:v>65</c:v>
                </c:pt>
                <c:pt idx="891">
                  <c:v>73</c:v>
                </c:pt>
                <c:pt idx="892">
                  <c:v>70</c:v>
                </c:pt>
                <c:pt idx="893">
                  <c:v>70</c:v>
                </c:pt>
                <c:pt idx="894">
                  <c:v>71</c:v>
                </c:pt>
                <c:pt idx="895">
                  <c:v>74</c:v>
                </c:pt>
                <c:pt idx="896">
                  <c:v>76</c:v>
                </c:pt>
                <c:pt idx="897">
                  <c:v>73</c:v>
                </c:pt>
                <c:pt idx="898">
                  <c:v>70</c:v>
                </c:pt>
                <c:pt idx="899">
                  <c:v>73</c:v>
                </c:pt>
                <c:pt idx="900">
                  <c:v>73</c:v>
                </c:pt>
                <c:pt idx="901">
                  <c:v>73</c:v>
                </c:pt>
                <c:pt idx="902">
                  <c:v>70</c:v>
                </c:pt>
                <c:pt idx="903">
                  <c:v>67</c:v>
                </c:pt>
                <c:pt idx="904">
                  <c:v>67</c:v>
                </c:pt>
                <c:pt idx="905">
                  <c:v>71</c:v>
                </c:pt>
                <c:pt idx="906">
                  <c:v>71</c:v>
                </c:pt>
                <c:pt idx="907">
                  <c:v>71</c:v>
                </c:pt>
                <c:pt idx="908">
                  <c:v>71</c:v>
                </c:pt>
                <c:pt idx="909">
                  <c:v>73</c:v>
                </c:pt>
                <c:pt idx="910">
                  <c:v>77</c:v>
                </c:pt>
                <c:pt idx="911">
                  <c:v>73</c:v>
                </c:pt>
                <c:pt idx="912">
                  <c:v>74</c:v>
                </c:pt>
                <c:pt idx="913">
                  <c:v>73</c:v>
                </c:pt>
                <c:pt idx="914">
                  <c:v>72</c:v>
                </c:pt>
                <c:pt idx="915">
                  <c:v>72</c:v>
                </c:pt>
                <c:pt idx="916">
                  <c:v>74</c:v>
                </c:pt>
                <c:pt idx="917">
                  <c:v>78</c:v>
                </c:pt>
                <c:pt idx="918">
                  <c:v>83</c:v>
                </c:pt>
                <c:pt idx="919">
                  <c:v>82</c:v>
                </c:pt>
                <c:pt idx="920">
                  <c:v>76</c:v>
                </c:pt>
                <c:pt idx="921">
                  <c:v>72</c:v>
                </c:pt>
                <c:pt idx="922">
                  <c:v>72</c:v>
                </c:pt>
                <c:pt idx="923">
                  <c:v>70</c:v>
                </c:pt>
                <c:pt idx="924">
                  <c:v>71</c:v>
                </c:pt>
                <c:pt idx="925">
                  <c:v>71</c:v>
                </c:pt>
                <c:pt idx="926">
                  <c:v>68</c:v>
                </c:pt>
                <c:pt idx="927">
                  <c:v>75</c:v>
                </c:pt>
                <c:pt idx="928">
                  <c:v>78</c:v>
                </c:pt>
                <c:pt idx="929">
                  <c:v>78</c:v>
                </c:pt>
                <c:pt idx="930">
                  <c:v>76</c:v>
                </c:pt>
                <c:pt idx="931">
                  <c:v>76</c:v>
                </c:pt>
                <c:pt idx="932">
                  <c:v>75</c:v>
                </c:pt>
                <c:pt idx="933">
                  <c:v>71</c:v>
                </c:pt>
                <c:pt idx="934">
                  <c:v>71</c:v>
                </c:pt>
                <c:pt idx="935">
                  <c:v>73</c:v>
                </c:pt>
                <c:pt idx="936">
                  <c:v>72</c:v>
                </c:pt>
                <c:pt idx="937">
                  <c:v>79</c:v>
                </c:pt>
                <c:pt idx="938">
                  <c:v>77</c:v>
                </c:pt>
                <c:pt idx="939">
                  <c:v>85</c:v>
                </c:pt>
                <c:pt idx="940">
                  <c:v>80</c:v>
                </c:pt>
                <c:pt idx="941">
                  <c:v>80</c:v>
                </c:pt>
                <c:pt idx="942">
                  <c:v>80</c:v>
                </c:pt>
                <c:pt idx="943">
                  <c:v>80</c:v>
                </c:pt>
                <c:pt idx="944">
                  <c:v>101</c:v>
                </c:pt>
                <c:pt idx="945">
                  <c:v>102</c:v>
                </c:pt>
                <c:pt idx="946">
                  <c:v>102</c:v>
                </c:pt>
                <c:pt idx="947">
                  <c:v>100</c:v>
                </c:pt>
                <c:pt idx="948">
                  <c:v>103</c:v>
                </c:pt>
                <c:pt idx="949">
                  <c:v>100</c:v>
                </c:pt>
                <c:pt idx="950">
                  <c:v>100</c:v>
                </c:pt>
                <c:pt idx="951">
                  <c:v>127</c:v>
                </c:pt>
                <c:pt idx="952">
                  <c:v>123</c:v>
                </c:pt>
                <c:pt idx="953">
                  <c:v>120</c:v>
                </c:pt>
                <c:pt idx="954">
                  <c:v>119</c:v>
                </c:pt>
                <c:pt idx="955">
                  <c:v>120</c:v>
                </c:pt>
                <c:pt idx="956">
                  <c:v>103</c:v>
                </c:pt>
                <c:pt idx="957">
                  <c:v>104</c:v>
                </c:pt>
                <c:pt idx="958">
                  <c:v>105</c:v>
                </c:pt>
                <c:pt idx="959">
                  <c:v>109</c:v>
                </c:pt>
                <c:pt idx="960">
                  <c:v>109</c:v>
                </c:pt>
                <c:pt idx="961">
                  <c:v>110</c:v>
                </c:pt>
                <c:pt idx="962">
                  <c:v>110</c:v>
                </c:pt>
                <c:pt idx="963">
                  <c:v>109</c:v>
                </c:pt>
                <c:pt idx="964">
                  <c:v>109</c:v>
                </c:pt>
                <c:pt idx="965">
                  <c:v>110</c:v>
                </c:pt>
                <c:pt idx="966">
                  <c:v>110</c:v>
                </c:pt>
                <c:pt idx="967">
                  <c:v>109</c:v>
                </c:pt>
                <c:pt idx="968">
                  <c:v>106</c:v>
                </c:pt>
                <c:pt idx="969">
                  <c:v>110</c:v>
                </c:pt>
                <c:pt idx="970">
                  <c:v>110</c:v>
                </c:pt>
                <c:pt idx="971">
                  <c:v>107</c:v>
                </c:pt>
                <c:pt idx="972">
                  <c:v>109</c:v>
                </c:pt>
                <c:pt idx="973">
                  <c:v>111</c:v>
                </c:pt>
                <c:pt idx="974">
                  <c:v>115</c:v>
                </c:pt>
                <c:pt idx="975">
                  <c:v>111</c:v>
                </c:pt>
                <c:pt idx="976">
                  <c:v>112</c:v>
                </c:pt>
                <c:pt idx="977">
                  <c:v>110</c:v>
                </c:pt>
                <c:pt idx="978">
                  <c:v>110</c:v>
                </c:pt>
                <c:pt idx="979">
                  <c:v>113</c:v>
                </c:pt>
                <c:pt idx="980">
                  <c:v>116</c:v>
                </c:pt>
                <c:pt idx="981">
                  <c:v>113</c:v>
                </c:pt>
                <c:pt idx="982">
                  <c:v>115</c:v>
                </c:pt>
                <c:pt idx="983">
                  <c:v>120</c:v>
                </c:pt>
                <c:pt idx="984">
                  <c:v>120</c:v>
                </c:pt>
                <c:pt idx="985">
                  <c:v>120</c:v>
                </c:pt>
                <c:pt idx="986">
                  <c:v>121</c:v>
                </c:pt>
                <c:pt idx="987">
                  <c:v>121</c:v>
                </c:pt>
                <c:pt idx="988">
                  <c:v>120</c:v>
                </c:pt>
                <c:pt idx="989">
                  <c:v>119</c:v>
                </c:pt>
                <c:pt idx="990">
                  <c:v>122</c:v>
                </c:pt>
                <c:pt idx="991">
                  <c:v>121</c:v>
                </c:pt>
                <c:pt idx="992">
                  <c:v>121</c:v>
                </c:pt>
                <c:pt idx="993">
                  <c:v>120</c:v>
                </c:pt>
                <c:pt idx="994">
                  <c:v>116</c:v>
                </c:pt>
                <c:pt idx="995">
                  <c:v>115</c:v>
                </c:pt>
                <c:pt idx="996">
                  <c:v>113</c:v>
                </c:pt>
                <c:pt idx="997">
                  <c:v>117</c:v>
                </c:pt>
                <c:pt idx="998">
                  <c:v>116</c:v>
                </c:pt>
                <c:pt idx="999">
                  <c:v>116</c:v>
                </c:pt>
                <c:pt idx="1000">
                  <c:v>115</c:v>
                </c:pt>
                <c:pt idx="1001">
                  <c:v>127</c:v>
                </c:pt>
                <c:pt idx="1002">
                  <c:v>125</c:v>
                </c:pt>
                <c:pt idx="1003">
                  <c:v>119</c:v>
                </c:pt>
                <c:pt idx="1004">
                  <c:v>118</c:v>
                </c:pt>
                <c:pt idx="1005">
                  <c:v>115</c:v>
                </c:pt>
                <c:pt idx="1006">
                  <c:v>115</c:v>
                </c:pt>
                <c:pt idx="1007">
                  <c:v>117</c:v>
                </c:pt>
                <c:pt idx="1008">
                  <c:v>118</c:v>
                </c:pt>
                <c:pt idx="1009">
                  <c:v>115</c:v>
                </c:pt>
                <c:pt idx="1010">
                  <c:v>117</c:v>
                </c:pt>
                <c:pt idx="1011">
                  <c:v>124</c:v>
                </c:pt>
                <c:pt idx="1012">
                  <c:v>119</c:v>
                </c:pt>
                <c:pt idx="1013">
                  <c:v>116</c:v>
                </c:pt>
                <c:pt idx="1014">
                  <c:v>122</c:v>
                </c:pt>
                <c:pt idx="1015">
                  <c:v>133</c:v>
                </c:pt>
                <c:pt idx="1016">
                  <c:v>126</c:v>
                </c:pt>
                <c:pt idx="1017">
                  <c:v>122</c:v>
                </c:pt>
                <c:pt idx="1018">
                  <c:v>118</c:v>
                </c:pt>
                <c:pt idx="1019">
                  <c:v>115</c:v>
                </c:pt>
                <c:pt idx="1020">
                  <c:v>115</c:v>
                </c:pt>
                <c:pt idx="1021">
                  <c:v>125</c:v>
                </c:pt>
                <c:pt idx="1022">
                  <c:v>119</c:v>
                </c:pt>
                <c:pt idx="1023">
                  <c:v>119</c:v>
                </c:pt>
                <c:pt idx="1024">
                  <c:v>117</c:v>
                </c:pt>
                <c:pt idx="1025">
                  <c:v>118</c:v>
                </c:pt>
                <c:pt idx="1026">
                  <c:v>114</c:v>
                </c:pt>
                <c:pt idx="1027">
                  <c:v>114</c:v>
                </c:pt>
                <c:pt idx="1028">
                  <c:v>115</c:v>
                </c:pt>
                <c:pt idx="1029">
                  <c:v>116</c:v>
                </c:pt>
                <c:pt idx="1030">
                  <c:v>116</c:v>
                </c:pt>
                <c:pt idx="1031">
                  <c:v>116</c:v>
                </c:pt>
                <c:pt idx="1032">
                  <c:v>110</c:v>
                </c:pt>
                <c:pt idx="1033">
                  <c:v>110</c:v>
                </c:pt>
                <c:pt idx="1034">
                  <c:v>110</c:v>
                </c:pt>
                <c:pt idx="1035">
                  <c:v>110</c:v>
                </c:pt>
                <c:pt idx="1036">
                  <c:v>112</c:v>
                </c:pt>
                <c:pt idx="1037">
                  <c:v>112</c:v>
                </c:pt>
                <c:pt idx="1038">
                  <c:v>110</c:v>
                </c:pt>
                <c:pt idx="1039">
                  <c:v>111</c:v>
                </c:pt>
                <c:pt idx="1040">
                  <c:v>104</c:v>
                </c:pt>
                <c:pt idx="1041">
                  <c:v>104</c:v>
                </c:pt>
                <c:pt idx="1042">
                  <c:v>113</c:v>
                </c:pt>
                <c:pt idx="1043">
                  <c:v>112</c:v>
                </c:pt>
                <c:pt idx="1044">
                  <c:v>111</c:v>
                </c:pt>
                <c:pt idx="1045">
                  <c:v>112</c:v>
                </c:pt>
                <c:pt idx="1046">
                  <c:v>116</c:v>
                </c:pt>
                <c:pt idx="1047">
                  <c:v>114</c:v>
                </c:pt>
                <c:pt idx="1048">
                  <c:v>114</c:v>
                </c:pt>
                <c:pt idx="1049">
                  <c:v>122</c:v>
                </c:pt>
                <c:pt idx="1050">
                  <c:v>122</c:v>
                </c:pt>
                <c:pt idx="1051">
                  <c:v>117</c:v>
                </c:pt>
                <c:pt idx="1052">
                  <c:v>118</c:v>
                </c:pt>
                <c:pt idx="1053">
                  <c:v>122</c:v>
                </c:pt>
                <c:pt idx="1054">
                  <c:v>121</c:v>
                </c:pt>
                <c:pt idx="1055">
                  <c:v>121</c:v>
                </c:pt>
                <c:pt idx="1056">
                  <c:v>123</c:v>
                </c:pt>
                <c:pt idx="1057">
                  <c:v>124</c:v>
                </c:pt>
                <c:pt idx="1058">
                  <c:v>123</c:v>
                </c:pt>
                <c:pt idx="1059">
                  <c:v>126</c:v>
                </c:pt>
                <c:pt idx="1060">
                  <c:v>120</c:v>
                </c:pt>
                <c:pt idx="1061">
                  <c:v>119</c:v>
                </c:pt>
                <c:pt idx="1062">
                  <c:v>119</c:v>
                </c:pt>
                <c:pt idx="1063">
                  <c:v>123</c:v>
                </c:pt>
                <c:pt idx="1064">
                  <c:v>126</c:v>
                </c:pt>
                <c:pt idx="1065">
                  <c:v>128</c:v>
                </c:pt>
                <c:pt idx="1066">
                  <c:v>127</c:v>
                </c:pt>
                <c:pt idx="1067">
                  <c:v>123</c:v>
                </c:pt>
                <c:pt idx="1068">
                  <c:v>118</c:v>
                </c:pt>
                <c:pt idx="1069">
                  <c:v>118</c:v>
                </c:pt>
                <c:pt idx="1070">
                  <c:v>127</c:v>
                </c:pt>
                <c:pt idx="1071">
                  <c:v>126</c:v>
                </c:pt>
                <c:pt idx="1072">
                  <c:v>128</c:v>
                </c:pt>
                <c:pt idx="1073">
                  <c:v>126</c:v>
                </c:pt>
                <c:pt idx="1074">
                  <c:v>129</c:v>
                </c:pt>
                <c:pt idx="1075">
                  <c:v>125</c:v>
                </c:pt>
                <c:pt idx="1076">
                  <c:v>123</c:v>
                </c:pt>
                <c:pt idx="1077">
                  <c:v>125</c:v>
                </c:pt>
                <c:pt idx="1078">
                  <c:v>127</c:v>
                </c:pt>
                <c:pt idx="1079">
                  <c:v>125</c:v>
                </c:pt>
                <c:pt idx="1080">
                  <c:v>121</c:v>
                </c:pt>
                <c:pt idx="1081">
                  <c:v>122</c:v>
                </c:pt>
                <c:pt idx="1082">
                  <c:v>119</c:v>
                </c:pt>
                <c:pt idx="1083">
                  <c:v>118</c:v>
                </c:pt>
                <c:pt idx="1084">
                  <c:v>120</c:v>
                </c:pt>
                <c:pt idx="1085">
                  <c:v>128</c:v>
                </c:pt>
                <c:pt idx="1086">
                  <c:v>130</c:v>
                </c:pt>
                <c:pt idx="1087">
                  <c:v>134</c:v>
                </c:pt>
                <c:pt idx="1088">
                  <c:v>126</c:v>
                </c:pt>
                <c:pt idx="1089">
                  <c:v>123</c:v>
                </c:pt>
                <c:pt idx="1090">
                  <c:v>123</c:v>
                </c:pt>
                <c:pt idx="1091">
                  <c:v>123</c:v>
                </c:pt>
                <c:pt idx="1092">
                  <c:v>127</c:v>
                </c:pt>
                <c:pt idx="1093">
                  <c:v>134</c:v>
                </c:pt>
                <c:pt idx="1094">
                  <c:v>134</c:v>
                </c:pt>
                <c:pt idx="1095">
                  <c:v>132</c:v>
                </c:pt>
                <c:pt idx="1096">
                  <c:v>131</c:v>
                </c:pt>
                <c:pt idx="1097">
                  <c:v>130</c:v>
                </c:pt>
                <c:pt idx="1098">
                  <c:v>131</c:v>
                </c:pt>
                <c:pt idx="1099">
                  <c:v>130</c:v>
                </c:pt>
                <c:pt idx="1100">
                  <c:v>130</c:v>
                </c:pt>
                <c:pt idx="1101">
                  <c:v>138</c:v>
                </c:pt>
                <c:pt idx="1102">
                  <c:v>139</c:v>
                </c:pt>
                <c:pt idx="1103">
                  <c:v>136</c:v>
                </c:pt>
                <c:pt idx="1104">
                  <c:v>134</c:v>
                </c:pt>
                <c:pt idx="1105">
                  <c:v>145</c:v>
                </c:pt>
                <c:pt idx="1106">
                  <c:v>144</c:v>
                </c:pt>
                <c:pt idx="1107">
                  <c:v>151</c:v>
                </c:pt>
                <c:pt idx="1108">
                  <c:v>154</c:v>
                </c:pt>
                <c:pt idx="1109">
                  <c:v>151</c:v>
                </c:pt>
                <c:pt idx="1110">
                  <c:v>151</c:v>
                </c:pt>
                <c:pt idx="1111">
                  <c:v>149</c:v>
                </c:pt>
                <c:pt idx="1112">
                  <c:v>149</c:v>
                </c:pt>
                <c:pt idx="1113">
                  <c:v>149</c:v>
                </c:pt>
                <c:pt idx="1114">
                  <c:v>151</c:v>
                </c:pt>
                <c:pt idx="1115">
                  <c:v>148</c:v>
                </c:pt>
                <c:pt idx="1116">
                  <c:v>150</c:v>
                </c:pt>
                <c:pt idx="1117">
                  <c:v>149</c:v>
                </c:pt>
                <c:pt idx="1118">
                  <c:v>147</c:v>
                </c:pt>
                <c:pt idx="1119">
                  <c:v>147</c:v>
                </c:pt>
                <c:pt idx="1120">
                  <c:v>149</c:v>
                </c:pt>
                <c:pt idx="1121">
                  <c:v>149</c:v>
                </c:pt>
                <c:pt idx="1122">
                  <c:v>149</c:v>
                </c:pt>
                <c:pt idx="1123">
                  <c:v>168</c:v>
                </c:pt>
                <c:pt idx="1124">
                  <c:v>162</c:v>
                </c:pt>
                <c:pt idx="1125">
                  <c:v>162</c:v>
                </c:pt>
                <c:pt idx="1126">
                  <c:v>162</c:v>
                </c:pt>
                <c:pt idx="1127">
                  <c:v>165</c:v>
                </c:pt>
                <c:pt idx="1128">
                  <c:v>163</c:v>
                </c:pt>
                <c:pt idx="1129">
                  <c:v>168</c:v>
                </c:pt>
                <c:pt idx="1130">
                  <c:v>169</c:v>
                </c:pt>
                <c:pt idx="1131">
                  <c:v>166</c:v>
                </c:pt>
                <c:pt idx="1132">
                  <c:v>164</c:v>
                </c:pt>
                <c:pt idx="1133">
                  <c:v>166</c:v>
                </c:pt>
                <c:pt idx="1134">
                  <c:v>163</c:v>
                </c:pt>
                <c:pt idx="1135">
                  <c:v>163</c:v>
                </c:pt>
                <c:pt idx="1136">
                  <c:v>155</c:v>
                </c:pt>
                <c:pt idx="1137">
                  <c:v>156</c:v>
                </c:pt>
                <c:pt idx="1138">
                  <c:v>149</c:v>
                </c:pt>
                <c:pt idx="1139">
                  <c:v>144</c:v>
                </c:pt>
                <c:pt idx="1140">
                  <c:v>142</c:v>
                </c:pt>
                <c:pt idx="1141">
                  <c:v>142</c:v>
                </c:pt>
                <c:pt idx="1142">
                  <c:v>141</c:v>
                </c:pt>
                <c:pt idx="1143">
                  <c:v>148</c:v>
                </c:pt>
                <c:pt idx="1144">
                  <c:v>135</c:v>
                </c:pt>
                <c:pt idx="1145">
                  <c:v>129</c:v>
                </c:pt>
                <c:pt idx="1146">
                  <c:v>128</c:v>
                </c:pt>
                <c:pt idx="1147">
                  <c:v>135</c:v>
                </c:pt>
                <c:pt idx="1148">
                  <c:v>135</c:v>
                </c:pt>
                <c:pt idx="1149">
                  <c:v>133</c:v>
                </c:pt>
                <c:pt idx="1150">
                  <c:v>134</c:v>
                </c:pt>
                <c:pt idx="1151">
                  <c:v>136</c:v>
                </c:pt>
                <c:pt idx="1152">
                  <c:v>130</c:v>
                </c:pt>
                <c:pt idx="1153">
                  <c:v>130</c:v>
                </c:pt>
                <c:pt idx="1154">
                  <c:v>143</c:v>
                </c:pt>
                <c:pt idx="1155">
                  <c:v>137</c:v>
                </c:pt>
                <c:pt idx="1156">
                  <c:v>154</c:v>
                </c:pt>
                <c:pt idx="1157">
                  <c:v>156</c:v>
                </c:pt>
                <c:pt idx="1158">
                  <c:v>150</c:v>
                </c:pt>
                <c:pt idx="1159">
                  <c:v>143</c:v>
                </c:pt>
                <c:pt idx="1160">
                  <c:v>142</c:v>
                </c:pt>
                <c:pt idx="1161">
                  <c:v>157</c:v>
                </c:pt>
                <c:pt idx="1162">
                  <c:v>156</c:v>
                </c:pt>
                <c:pt idx="1163">
                  <c:v>153</c:v>
                </c:pt>
                <c:pt idx="1164">
                  <c:v>148</c:v>
                </c:pt>
                <c:pt idx="1165">
                  <c:v>146</c:v>
                </c:pt>
                <c:pt idx="1166">
                  <c:v>141</c:v>
                </c:pt>
                <c:pt idx="1167">
                  <c:v>141</c:v>
                </c:pt>
                <c:pt idx="1168">
                  <c:v>152</c:v>
                </c:pt>
                <c:pt idx="1169">
                  <c:v>149</c:v>
                </c:pt>
                <c:pt idx="1170">
                  <c:v>147</c:v>
                </c:pt>
                <c:pt idx="1171">
                  <c:v>149</c:v>
                </c:pt>
                <c:pt idx="1172">
                  <c:v>144</c:v>
                </c:pt>
                <c:pt idx="1173">
                  <c:v>144</c:v>
                </c:pt>
                <c:pt idx="1174">
                  <c:v>144</c:v>
                </c:pt>
                <c:pt idx="1175">
                  <c:v>153</c:v>
                </c:pt>
                <c:pt idx="1176">
                  <c:v>151</c:v>
                </c:pt>
                <c:pt idx="1177">
                  <c:v>146</c:v>
                </c:pt>
                <c:pt idx="1178">
                  <c:v>145</c:v>
                </c:pt>
                <c:pt idx="1179">
                  <c:v>144</c:v>
                </c:pt>
                <c:pt idx="1180">
                  <c:v>143</c:v>
                </c:pt>
                <c:pt idx="1181">
                  <c:v>142</c:v>
                </c:pt>
                <c:pt idx="1182">
                  <c:v>147</c:v>
                </c:pt>
                <c:pt idx="1183">
                  <c:v>151</c:v>
                </c:pt>
                <c:pt idx="1184">
                  <c:v>139</c:v>
                </c:pt>
                <c:pt idx="1185">
                  <c:v>145</c:v>
                </c:pt>
                <c:pt idx="1186">
                  <c:v>143</c:v>
                </c:pt>
                <c:pt idx="1187">
                  <c:v>140</c:v>
                </c:pt>
                <c:pt idx="1188">
                  <c:v>140</c:v>
                </c:pt>
                <c:pt idx="1189">
                  <c:v>140</c:v>
                </c:pt>
                <c:pt idx="1190">
                  <c:v>152</c:v>
                </c:pt>
                <c:pt idx="1191">
                  <c:v>153</c:v>
                </c:pt>
                <c:pt idx="1192">
                  <c:v>155</c:v>
                </c:pt>
                <c:pt idx="1193">
                  <c:v>153</c:v>
                </c:pt>
                <c:pt idx="1194">
                  <c:v>142</c:v>
                </c:pt>
                <c:pt idx="1195">
                  <c:v>139</c:v>
                </c:pt>
                <c:pt idx="1196">
                  <c:v>141</c:v>
                </c:pt>
                <c:pt idx="1197">
                  <c:v>143</c:v>
                </c:pt>
                <c:pt idx="1198">
                  <c:v>146</c:v>
                </c:pt>
                <c:pt idx="1199">
                  <c:v>137</c:v>
                </c:pt>
                <c:pt idx="1200">
                  <c:v>139</c:v>
                </c:pt>
                <c:pt idx="1201">
                  <c:v>136</c:v>
                </c:pt>
                <c:pt idx="1202">
                  <c:v>136</c:v>
                </c:pt>
                <c:pt idx="1203">
                  <c:v>138</c:v>
                </c:pt>
                <c:pt idx="1204">
                  <c:v>126</c:v>
                </c:pt>
                <c:pt idx="1205">
                  <c:v>130</c:v>
                </c:pt>
                <c:pt idx="1206">
                  <c:v>132</c:v>
                </c:pt>
                <c:pt idx="1207">
                  <c:v>130</c:v>
                </c:pt>
                <c:pt idx="1208">
                  <c:v>126</c:v>
                </c:pt>
                <c:pt idx="1209">
                  <c:v>127</c:v>
                </c:pt>
                <c:pt idx="1210">
                  <c:v>131</c:v>
                </c:pt>
                <c:pt idx="1211">
                  <c:v>131</c:v>
                </c:pt>
                <c:pt idx="1212">
                  <c:v>131</c:v>
                </c:pt>
                <c:pt idx="1213">
                  <c:v>154</c:v>
                </c:pt>
                <c:pt idx="1214">
                  <c:v>139</c:v>
                </c:pt>
                <c:pt idx="1215">
                  <c:v>136</c:v>
                </c:pt>
                <c:pt idx="1216">
                  <c:v>136</c:v>
                </c:pt>
                <c:pt idx="1217">
                  <c:v>138</c:v>
                </c:pt>
                <c:pt idx="1218">
                  <c:v>157</c:v>
                </c:pt>
                <c:pt idx="1219">
                  <c:v>150</c:v>
                </c:pt>
                <c:pt idx="1220">
                  <c:v>137</c:v>
                </c:pt>
                <c:pt idx="1221">
                  <c:v>137</c:v>
                </c:pt>
                <c:pt idx="1222">
                  <c:v>136</c:v>
                </c:pt>
                <c:pt idx="1223">
                  <c:v>134</c:v>
                </c:pt>
                <c:pt idx="1224">
                  <c:v>148</c:v>
                </c:pt>
                <c:pt idx="1225">
                  <c:v>146</c:v>
                </c:pt>
                <c:pt idx="1226">
                  <c:v>146</c:v>
                </c:pt>
                <c:pt idx="1227">
                  <c:v>153</c:v>
                </c:pt>
                <c:pt idx="1228">
                  <c:v>151</c:v>
                </c:pt>
                <c:pt idx="1229">
                  <c:v>142</c:v>
                </c:pt>
                <c:pt idx="1230">
                  <c:v>139</c:v>
                </c:pt>
                <c:pt idx="1231">
                  <c:v>149</c:v>
                </c:pt>
                <c:pt idx="1232">
                  <c:v>144</c:v>
                </c:pt>
                <c:pt idx="1233">
                  <c:v>149</c:v>
                </c:pt>
                <c:pt idx="1234">
                  <c:v>149</c:v>
                </c:pt>
                <c:pt idx="1235">
                  <c:v>145</c:v>
                </c:pt>
                <c:pt idx="1236">
                  <c:v>143</c:v>
                </c:pt>
                <c:pt idx="1237">
                  <c:v>142</c:v>
                </c:pt>
                <c:pt idx="1238">
                  <c:v>159</c:v>
                </c:pt>
                <c:pt idx="1239">
                  <c:v>162</c:v>
                </c:pt>
                <c:pt idx="1240">
                  <c:v>157</c:v>
                </c:pt>
                <c:pt idx="1241">
                  <c:v>160</c:v>
                </c:pt>
                <c:pt idx="1242">
                  <c:v>165</c:v>
                </c:pt>
                <c:pt idx="1243">
                  <c:v>155</c:v>
                </c:pt>
                <c:pt idx="1244">
                  <c:v>152</c:v>
                </c:pt>
                <c:pt idx="1245">
                  <c:v>155</c:v>
                </c:pt>
                <c:pt idx="1246">
                  <c:v>180</c:v>
                </c:pt>
                <c:pt idx="1247">
                  <c:v>181</c:v>
                </c:pt>
                <c:pt idx="1248">
                  <c:v>184</c:v>
                </c:pt>
                <c:pt idx="1249">
                  <c:v>191</c:v>
                </c:pt>
                <c:pt idx="1250">
                  <c:v>174</c:v>
                </c:pt>
                <c:pt idx="1251">
                  <c:v>172</c:v>
                </c:pt>
                <c:pt idx="1252">
                  <c:v>169</c:v>
                </c:pt>
                <c:pt idx="1253">
                  <c:v>177</c:v>
                </c:pt>
                <c:pt idx="1254">
                  <c:v>179</c:v>
                </c:pt>
                <c:pt idx="1255">
                  <c:v>188</c:v>
                </c:pt>
                <c:pt idx="1256">
                  <c:v>179</c:v>
                </c:pt>
                <c:pt idx="1257">
                  <c:v>164</c:v>
                </c:pt>
                <c:pt idx="1258">
                  <c:v>164</c:v>
                </c:pt>
                <c:pt idx="1259">
                  <c:v>178</c:v>
                </c:pt>
                <c:pt idx="1260">
                  <c:v>183</c:v>
                </c:pt>
                <c:pt idx="1261">
                  <c:v>192</c:v>
                </c:pt>
                <c:pt idx="1262">
                  <c:v>185</c:v>
                </c:pt>
                <c:pt idx="1263">
                  <c:v>184</c:v>
                </c:pt>
                <c:pt idx="1264">
                  <c:v>170</c:v>
                </c:pt>
                <c:pt idx="1265">
                  <c:v>163</c:v>
                </c:pt>
                <c:pt idx="1266">
                  <c:v>171</c:v>
                </c:pt>
                <c:pt idx="1267">
                  <c:v>169</c:v>
                </c:pt>
                <c:pt idx="1268">
                  <c:v>164</c:v>
                </c:pt>
                <c:pt idx="1269">
                  <c:v>159</c:v>
                </c:pt>
                <c:pt idx="1270">
                  <c:v>159</c:v>
                </c:pt>
                <c:pt idx="1271">
                  <c:v>159</c:v>
                </c:pt>
                <c:pt idx="1272">
                  <c:v>159</c:v>
                </c:pt>
                <c:pt idx="1273">
                  <c:v>161</c:v>
                </c:pt>
                <c:pt idx="1274">
                  <c:v>164</c:v>
                </c:pt>
                <c:pt idx="1275">
                  <c:v>167</c:v>
                </c:pt>
                <c:pt idx="1276">
                  <c:v>161</c:v>
                </c:pt>
                <c:pt idx="1277">
                  <c:v>159</c:v>
                </c:pt>
                <c:pt idx="1278">
                  <c:v>156</c:v>
                </c:pt>
                <c:pt idx="1279">
                  <c:v>155</c:v>
                </c:pt>
                <c:pt idx="1280">
                  <c:v>167</c:v>
                </c:pt>
                <c:pt idx="1281">
                  <c:v>158</c:v>
                </c:pt>
                <c:pt idx="1282">
                  <c:v>155</c:v>
                </c:pt>
                <c:pt idx="1283">
                  <c:v>159</c:v>
                </c:pt>
                <c:pt idx="1284">
                  <c:v>162</c:v>
                </c:pt>
                <c:pt idx="1285">
                  <c:v>158</c:v>
                </c:pt>
                <c:pt idx="1286">
                  <c:v>153</c:v>
                </c:pt>
                <c:pt idx="1287">
                  <c:v>159</c:v>
                </c:pt>
                <c:pt idx="1288">
                  <c:v>162</c:v>
                </c:pt>
                <c:pt idx="1289">
                  <c:v>164</c:v>
                </c:pt>
                <c:pt idx="1290">
                  <c:v>172</c:v>
                </c:pt>
                <c:pt idx="1291">
                  <c:v>165</c:v>
                </c:pt>
                <c:pt idx="1292">
                  <c:v>164</c:v>
                </c:pt>
                <c:pt idx="1293">
                  <c:v>164</c:v>
                </c:pt>
                <c:pt idx="1294">
                  <c:v>162</c:v>
                </c:pt>
                <c:pt idx="1295">
                  <c:v>159</c:v>
                </c:pt>
                <c:pt idx="1296">
                  <c:v>165</c:v>
                </c:pt>
                <c:pt idx="1297">
                  <c:v>168</c:v>
                </c:pt>
                <c:pt idx="1298">
                  <c:v>155</c:v>
                </c:pt>
                <c:pt idx="1299">
                  <c:v>154</c:v>
                </c:pt>
                <c:pt idx="1300">
                  <c:v>154</c:v>
                </c:pt>
                <c:pt idx="1301">
                  <c:v>154</c:v>
                </c:pt>
                <c:pt idx="1302">
                  <c:v>159</c:v>
                </c:pt>
                <c:pt idx="1303">
                  <c:v>161</c:v>
                </c:pt>
                <c:pt idx="1304">
                  <c:v>161</c:v>
                </c:pt>
                <c:pt idx="1305">
                  <c:v>163</c:v>
                </c:pt>
                <c:pt idx="1306">
                  <c:v>162</c:v>
                </c:pt>
                <c:pt idx="1307">
                  <c:v>162</c:v>
                </c:pt>
                <c:pt idx="1308">
                  <c:v>162</c:v>
                </c:pt>
                <c:pt idx="1309">
                  <c:v>169</c:v>
                </c:pt>
                <c:pt idx="1310">
                  <c:v>173</c:v>
                </c:pt>
                <c:pt idx="1311">
                  <c:v>174</c:v>
                </c:pt>
                <c:pt idx="1312">
                  <c:v>174</c:v>
                </c:pt>
                <c:pt idx="1313">
                  <c:v>171</c:v>
                </c:pt>
                <c:pt idx="1314">
                  <c:v>166</c:v>
                </c:pt>
                <c:pt idx="1315">
                  <c:v>179</c:v>
                </c:pt>
                <c:pt idx="1316">
                  <c:v>177</c:v>
                </c:pt>
                <c:pt idx="1317">
                  <c:v>177</c:v>
                </c:pt>
                <c:pt idx="1318">
                  <c:v>174</c:v>
                </c:pt>
                <c:pt idx="1319">
                  <c:v>183</c:v>
                </c:pt>
                <c:pt idx="1320">
                  <c:v>176</c:v>
                </c:pt>
                <c:pt idx="1321">
                  <c:v>175</c:v>
                </c:pt>
                <c:pt idx="1322">
                  <c:v>178</c:v>
                </c:pt>
                <c:pt idx="1323">
                  <c:v>177</c:v>
                </c:pt>
                <c:pt idx="1324">
                  <c:v>177</c:v>
                </c:pt>
                <c:pt idx="1325">
                  <c:v>180</c:v>
                </c:pt>
                <c:pt idx="1326">
                  <c:v>178</c:v>
                </c:pt>
                <c:pt idx="1327">
                  <c:v>167</c:v>
                </c:pt>
                <c:pt idx="1328">
                  <c:v>165</c:v>
                </c:pt>
                <c:pt idx="1329">
                  <c:v>173</c:v>
                </c:pt>
                <c:pt idx="1330">
                  <c:v>175</c:v>
                </c:pt>
                <c:pt idx="1331">
                  <c:v>175</c:v>
                </c:pt>
                <c:pt idx="1332">
                  <c:v>166</c:v>
                </c:pt>
                <c:pt idx="1333">
                  <c:v>162</c:v>
                </c:pt>
                <c:pt idx="1334">
                  <c:v>158</c:v>
                </c:pt>
                <c:pt idx="1335">
                  <c:v>156</c:v>
                </c:pt>
                <c:pt idx="1336">
                  <c:v>160</c:v>
                </c:pt>
                <c:pt idx="1337">
                  <c:v>160</c:v>
                </c:pt>
                <c:pt idx="1338">
                  <c:v>178</c:v>
                </c:pt>
                <c:pt idx="1339">
                  <c:v>178</c:v>
                </c:pt>
                <c:pt idx="1340">
                  <c:v>176</c:v>
                </c:pt>
                <c:pt idx="1341">
                  <c:v>174</c:v>
                </c:pt>
                <c:pt idx="1342">
                  <c:v>171</c:v>
                </c:pt>
                <c:pt idx="1343">
                  <c:v>183</c:v>
                </c:pt>
                <c:pt idx="1344">
                  <c:v>181</c:v>
                </c:pt>
                <c:pt idx="1345">
                  <c:v>180</c:v>
                </c:pt>
                <c:pt idx="1346">
                  <c:v>180</c:v>
                </c:pt>
                <c:pt idx="1347">
                  <c:v>178</c:v>
                </c:pt>
                <c:pt idx="1348">
                  <c:v>176</c:v>
                </c:pt>
                <c:pt idx="1349">
                  <c:v>167</c:v>
                </c:pt>
                <c:pt idx="1350">
                  <c:v>172</c:v>
                </c:pt>
                <c:pt idx="1351">
                  <c:v>174</c:v>
                </c:pt>
                <c:pt idx="1352">
                  <c:v>173</c:v>
                </c:pt>
                <c:pt idx="1353">
                  <c:v>177</c:v>
                </c:pt>
                <c:pt idx="1354">
                  <c:v>174</c:v>
                </c:pt>
                <c:pt idx="1355">
                  <c:v>171</c:v>
                </c:pt>
                <c:pt idx="1356">
                  <c:v>170</c:v>
                </c:pt>
                <c:pt idx="1357">
                  <c:v>171</c:v>
                </c:pt>
                <c:pt idx="1358">
                  <c:v>169</c:v>
                </c:pt>
                <c:pt idx="1359">
                  <c:v>169</c:v>
                </c:pt>
                <c:pt idx="1360">
                  <c:v>169</c:v>
                </c:pt>
                <c:pt idx="1361">
                  <c:v>169</c:v>
                </c:pt>
                <c:pt idx="1362">
                  <c:v>164</c:v>
                </c:pt>
                <c:pt idx="1363">
                  <c:v>159</c:v>
                </c:pt>
                <c:pt idx="1364">
                  <c:v>166</c:v>
                </c:pt>
                <c:pt idx="1365">
                  <c:v>164</c:v>
                </c:pt>
                <c:pt idx="1366">
                  <c:v>155</c:v>
                </c:pt>
                <c:pt idx="1367">
                  <c:v>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D4-444C-BA04-8DD76FBDF94D}"/>
            </c:ext>
          </c:extLst>
        </c:ser>
        <c:ser>
          <c:idx val="1"/>
          <c:order val="1"/>
          <c:tx>
            <c:v>OOS Events</c:v>
          </c:tx>
          <c:invertIfNegative val="0"/>
          <c:cat>
            <c:numRef>
              <c:f>Sheet1!$A$6:$A$1373</c:f>
              <c:numCache>
                <c:formatCode>[$-409]d\-mmm\-yy;@</c:formatCode>
                <c:ptCount val="1368"/>
                <c:pt idx="0">
                  <c:v>41429.333333333336</c:v>
                </c:pt>
                <c:pt idx="1">
                  <c:v>41430.333333333336</c:v>
                </c:pt>
                <c:pt idx="2">
                  <c:v>41431.333333333336</c:v>
                </c:pt>
                <c:pt idx="3">
                  <c:v>41432.333333333336</c:v>
                </c:pt>
                <c:pt idx="4">
                  <c:v>41433.333333333336</c:v>
                </c:pt>
                <c:pt idx="5">
                  <c:v>41434.333333333336</c:v>
                </c:pt>
                <c:pt idx="6">
                  <c:v>41435.333333333336</c:v>
                </c:pt>
                <c:pt idx="7">
                  <c:v>41436.333333333336</c:v>
                </c:pt>
                <c:pt idx="8">
                  <c:v>41437.333333333336</c:v>
                </c:pt>
                <c:pt idx="9">
                  <c:v>41438.333333333336</c:v>
                </c:pt>
                <c:pt idx="10">
                  <c:v>41439.333333333336</c:v>
                </c:pt>
                <c:pt idx="11">
                  <c:v>41440.333333333336</c:v>
                </c:pt>
                <c:pt idx="12">
                  <c:v>41441.333333333336</c:v>
                </c:pt>
                <c:pt idx="13">
                  <c:v>41442.333333333336</c:v>
                </c:pt>
                <c:pt idx="14">
                  <c:v>41443.333333333336</c:v>
                </c:pt>
                <c:pt idx="15">
                  <c:v>41444.333333333336</c:v>
                </c:pt>
                <c:pt idx="16">
                  <c:v>41445.333333333336</c:v>
                </c:pt>
                <c:pt idx="17">
                  <c:v>41446.333333333336</c:v>
                </c:pt>
                <c:pt idx="18">
                  <c:v>41447.333333333336</c:v>
                </c:pt>
                <c:pt idx="19">
                  <c:v>41448.333333333336</c:v>
                </c:pt>
                <c:pt idx="20">
                  <c:v>41449.333333333336</c:v>
                </c:pt>
                <c:pt idx="21">
                  <c:v>41450.333333333336</c:v>
                </c:pt>
                <c:pt idx="22">
                  <c:v>41451.333333333336</c:v>
                </c:pt>
                <c:pt idx="23">
                  <c:v>41452.333333333336</c:v>
                </c:pt>
                <c:pt idx="24">
                  <c:v>41453.333333333336</c:v>
                </c:pt>
                <c:pt idx="25">
                  <c:v>41454.333333333336</c:v>
                </c:pt>
                <c:pt idx="26">
                  <c:v>41455.333333333336</c:v>
                </c:pt>
                <c:pt idx="27">
                  <c:v>41456.333333333336</c:v>
                </c:pt>
                <c:pt idx="28">
                  <c:v>41457.333333333336</c:v>
                </c:pt>
                <c:pt idx="29">
                  <c:v>41458.333333333336</c:v>
                </c:pt>
                <c:pt idx="30">
                  <c:v>41459.333333333336</c:v>
                </c:pt>
                <c:pt idx="31">
                  <c:v>41460.333333333336</c:v>
                </c:pt>
                <c:pt idx="32">
                  <c:v>41461.333333333336</c:v>
                </c:pt>
                <c:pt idx="33">
                  <c:v>41462.333333333336</c:v>
                </c:pt>
                <c:pt idx="34">
                  <c:v>41463.333333333336</c:v>
                </c:pt>
                <c:pt idx="35">
                  <c:v>41464.333333333336</c:v>
                </c:pt>
                <c:pt idx="36">
                  <c:v>41465.333333333336</c:v>
                </c:pt>
                <c:pt idx="37">
                  <c:v>41466.333333333336</c:v>
                </c:pt>
                <c:pt idx="38">
                  <c:v>41467.333333333336</c:v>
                </c:pt>
                <c:pt idx="39">
                  <c:v>41468.333333333336</c:v>
                </c:pt>
                <c:pt idx="40">
                  <c:v>41469.333333333336</c:v>
                </c:pt>
                <c:pt idx="41">
                  <c:v>41470.333333333336</c:v>
                </c:pt>
                <c:pt idx="42">
                  <c:v>41471.333333333336</c:v>
                </c:pt>
                <c:pt idx="43">
                  <c:v>41472.333333333336</c:v>
                </c:pt>
                <c:pt idx="44">
                  <c:v>41473.333333333336</c:v>
                </c:pt>
                <c:pt idx="45">
                  <c:v>41474.333333333336</c:v>
                </c:pt>
                <c:pt idx="46">
                  <c:v>41475.333333333336</c:v>
                </c:pt>
                <c:pt idx="47">
                  <c:v>41476.333333333336</c:v>
                </c:pt>
                <c:pt idx="48">
                  <c:v>41477.333333333336</c:v>
                </c:pt>
                <c:pt idx="49">
                  <c:v>41478.333333333336</c:v>
                </c:pt>
                <c:pt idx="50">
                  <c:v>41479.333333333336</c:v>
                </c:pt>
                <c:pt idx="51">
                  <c:v>41480.333333333336</c:v>
                </c:pt>
                <c:pt idx="52">
                  <c:v>41481.333333333336</c:v>
                </c:pt>
                <c:pt idx="53">
                  <c:v>41482.333333333336</c:v>
                </c:pt>
                <c:pt idx="54">
                  <c:v>41483.333333333336</c:v>
                </c:pt>
                <c:pt idx="55">
                  <c:v>41484.333333333336</c:v>
                </c:pt>
                <c:pt idx="56">
                  <c:v>41485.333333333336</c:v>
                </c:pt>
                <c:pt idx="57">
                  <c:v>41486.333333333336</c:v>
                </c:pt>
                <c:pt idx="58">
                  <c:v>41487.333333333336</c:v>
                </c:pt>
                <c:pt idx="59">
                  <c:v>41488.333333333336</c:v>
                </c:pt>
                <c:pt idx="60">
                  <c:v>41489.333333333336</c:v>
                </c:pt>
                <c:pt idx="61">
                  <c:v>41490.333333333336</c:v>
                </c:pt>
                <c:pt idx="62">
                  <c:v>41491.333333333336</c:v>
                </c:pt>
                <c:pt idx="63">
                  <c:v>41492.333333333336</c:v>
                </c:pt>
                <c:pt idx="64">
                  <c:v>41493.333333333336</c:v>
                </c:pt>
                <c:pt idx="65">
                  <c:v>41494.333333333336</c:v>
                </c:pt>
                <c:pt idx="66">
                  <c:v>41495.333333333336</c:v>
                </c:pt>
                <c:pt idx="67">
                  <c:v>41496.333333333336</c:v>
                </c:pt>
                <c:pt idx="68">
                  <c:v>41497.333333333336</c:v>
                </c:pt>
                <c:pt idx="69">
                  <c:v>41498.333333333336</c:v>
                </c:pt>
                <c:pt idx="70">
                  <c:v>41499.333333333336</c:v>
                </c:pt>
                <c:pt idx="71">
                  <c:v>41500.333333333336</c:v>
                </c:pt>
                <c:pt idx="72">
                  <c:v>41501.333333333336</c:v>
                </c:pt>
                <c:pt idx="73">
                  <c:v>41502.333333333336</c:v>
                </c:pt>
                <c:pt idx="74">
                  <c:v>41503.333333333336</c:v>
                </c:pt>
                <c:pt idx="75">
                  <c:v>41504.333333333336</c:v>
                </c:pt>
                <c:pt idx="76">
                  <c:v>41505.333333333336</c:v>
                </c:pt>
                <c:pt idx="77">
                  <c:v>41506.333333333336</c:v>
                </c:pt>
                <c:pt idx="78">
                  <c:v>41507.333333333336</c:v>
                </c:pt>
                <c:pt idx="79">
                  <c:v>41508.333333333336</c:v>
                </c:pt>
                <c:pt idx="80">
                  <c:v>41509.333333333336</c:v>
                </c:pt>
                <c:pt idx="81">
                  <c:v>41510.333333333336</c:v>
                </c:pt>
                <c:pt idx="82">
                  <c:v>41511.333333333336</c:v>
                </c:pt>
                <c:pt idx="83">
                  <c:v>41512.333333333336</c:v>
                </c:pt>
                <c:pt idx="84">
                  <c:v>41513.333333333336</c:v>
                </c:pt>
                <c:pt idx="85">
                  <c:v>41514.333333333336</c:v>
                </c:pt>
                <c:pt idx="86">
                  <c:v>41515.333333333336</c:v>
                </c:pt>
                <c:pt idx="87">
                  <c:v>41516.333333333336</c:v>
                </c:pt>
                <c:pt idx="88">
                  <c:v>41517.333333333336</c:v>
                </c:pt>
                <c:pt idx="89">
                  <c:v>41518.333333333336</c:v>
                </c:pt>
                <c:pt idx="90">
                  <c:v>41519.333333333336</c:v>
                </c:pt>
                <c:pt idx="91">
                  <c:v>41520.333333333336</c:v>
                </c:pt>
                <c:pt idx="92">
                  <c:v>41521.333333333336</c:v>
                </c:pt>
                <c:pt idx="93">
                  <c:v>41522.333333333336</c:v>
                </c:pt>
                <c:pt idx="94">
                  <c:v>41523.333333333336</c:v>
                </c:pt>
                <c:pt idx="95">
                  <c:v>41524.333333333336</c:v>
                </c:pt>
                <c:pt idx="96">
                  <c:v>41525.333333333336</c:v>
                </c:pt>
                <c:pt idx="97">
                  <c:v>41526.333333333336</c:v>
                </c:pt>
                <c:pt idx="98">
                  <c:v>41527.333333333336</c:v>
                </c:pt>
                <c:pt idx="99">
                  <c:v>41528.333333333336</c:v>
                </c:pt>
                <c:pt idx="100">
                  <c:v>41529.333333333336</c:v>
                </c:pt>
                <c:pt idx="101">
                  <c:v>41530.333333333336</c:v>
                </c:pt>
                <c:pt idx="102">
                  <c:v>41531.333333333336</c:v>
                </c:pt>
                <c:pt idx="103">
                  <c:v>41532.333333333336</c:v>
                </c:pt>
                <c:pt idx="104">
                  <c:v>41533.333333333336</c:v>
                </c:pt>
                <c:pt idx="105">
                  <c:v>41534.333333333336</c:v>
                </c:pt>
                <c:pt idx="106">
                  <c:v>41535.333333333336</c:v>
                </c:pt>
                <c:pt idx="107">
                  <c:v>41536.333333333336</c:v>
                </c:pt>
                <c:pt idx="108">
                  <c:v>41537.333333333336</c:v>
                </c:pt>
                <c:pt idx="109">
                  <c:v>41538.333333333336</c:v>
                </c:pt>
                <c:pt idx="110">
                  <c:v>41539.333333333336</c:v>
                </c:pt>
                <c:pt idx="111">
                  <c:v>41540.333333333336</c:v>
                </c:pt>
                <c:pt idx="112">
                  <c:v>41541.333333333336</c:v>
                </c:pt>
                <c:pt idx="113">
                  <c:v>41542.333333333336</c:v>
                </c:pt>
                <c:pt idx="114">
                  <c:v>41543.333333333336</c:v>
                </c:pt>
                <c:pt idx="115">
                  <c:v>41544.333333333336</c:v>
                </c:pt>
                <c:pt idx="116">
                  <c:v>41545.333333333336</c:v>
                </c:pt>
                <c:pt idx="117">
                  <c:v>41546.333333333336</c:v>
                </c:pt>
                <c:pt idx="118">
                  <c:v>41547.333333333336</c:v>
                </c:pt>
                <c:pt idx="119">
                  <c:v>41548.333333333336</c:v>
                </c:pt>
                <c:pt idx="120">
                  <c:v>41549.333333333336</c:v>
                </c:pt>
                <c:pt idx="121">
                  <c:v>41550.333333333336</c:v>
                </c:pt>
                <c:pt idx="122">
                  <c:v>41551.333333333336</c:v>
                </c:pt>
                <c:pt idx="123">
                  <c:v>41552.333333333336</c:v>
                </c:pt>
                <c:pt idx="124">
                  <c:v>41553.333333333336</c:v>
                </c:pt>
                <c:pt idx="125">
                  <c:v>41554.333333333336</c:v>
                </c:pt>
                <c:pt idx="126">
                  <c:v>41555.333333333336</c:v>
                </c:pt>
                <c:pt idx="127">
                  <c:v>41556.333333333336</c:v>
                </c:pt>
                <c:pt idx="128">
                  <c:v>41557.333333333336</c:v>
                </c:pt>
                <c:pt idx="129">
                  <c:v>41558.333333333336</c:v>
                </c:pt>
                <c:pt idx="130">
                  <c:v>41559.333333333336</c:v>
                </c:pt>
                <c:pt idx="131">
                  <c:v>41560.333333333336</c:v>
                </c:pt>
                <c:pt idx="132">
                  <c:v>41561.333333333336</c:v>
                </c:pt>
                <c:pt idx="133">
                  <c:v>41562.333333333336</c:v>
                </c:pt>
                <c:pt idx="134">
                  <c:v>41563.333333333336</c:v>
                </c:pt>
                <c:pt idx="135">
                  <c:v>41564.333333333336</c:v>
                </c:pt>
                <c:pt idx="136">
                  <c:v>41565.333333333336</c:v>
                </c:pt>
                <c:pt idx="137">
                  <c:v>41566.333333333336</c:v>
                </c:pt>
                <c:pt idx="138">
                  <c:v>41567.333333333336</c:v>
                </c:pt>
                <c:pt idx="139">
                  <c:v>41568.333333333336</c:v>
                </c:pt>
                <c:pt idx="140">
                  <c:v>41569.333333333336</c:v>
                </c:pt>
                <c:pt idx="141">
                  <c:v>41570.333333333336</c:v>
                </c:pt>
                <c:pt idx="142">
                  <c:v>41571.333333333336</c:v>
                </c:pt>
                <c:pt idx="143">
                  <c:v>41572.333333333336</c:v>
                </c:pt>
                <c:pt idx="144">
                  <c:v>41573.333333333336</c:v>
                </c:pt>
                <c:pt idx="145">
                  <c:v>41574.333333333336</c:v>
                </c:pt>
                <c:pt idx="146">
                  <c:v>41575.333333333336</c:v>
                </c:pt>
                <c:pt idx="147">
                  <c:v>41576.333333333336</c:v>
                </c:pt>
                <c:pt idx="148">
                  <c:v>41577.333333333336</c:v>
                </c:pt>
                <c:pt idx="149">
                  <c:v>41578.333333333336</c:v>
                </c:pt>
                <c:pt idx="150">
                  <c:v>41579.333333333336</c:v>
                </c:pt>
                <c:pt idx="151">
                  <c:v>41580.333333333336</c:v>
                </c:pt>
                <c:pt idx="152">
                  <c:v>41581.333333333336</c:v>
                </c:pt>
                <c:pt idx="153">
                  <c:v>41582.333333333336</c:v>
                </c:pt>
                <c:pt idx="154">
                  <c:v>41583.333333333336</c:v>
                </c:pt>
                <c:pt idx="155">
                  <c:v>41584.333333333336</c:v>
                </c:pt>
                <c:pt idx="156">
                  <c:v>41585.333333333336</c:v>
                </c:pt>
                <c:pt idx="157">
                  <c:v>41586.333333333336</c:v>
                </c:pt>
                <c:pt idx="158">
                  <c:v>41587.333333333336</c:v>
                </c:pt>
                <c:pt idx="159">
                  <c:v>41588.333333333336</c:v>
                </c:pt>
                <c:pt idx="160">
                  <c:v>41589.333333333336</c:v>
                </c:pt>
                <c:pt idx="161">
                  <c:v>41590.333333333336</c:v>
                </c:pt>
                <c:pt idx="162">
                  <c:v>41591.333333333336</c:v>
                </c:pt>
                <c:pt idx="163">
                  <c:v>41592.333333333336</c:v>
                </c:pt>
                <c:pt idx="164">
                  <c:v>41593.333333333336</c:v>
                </c:pt>
                <c:pt idx="165">
                  <c:v>41594.333333333336</c:v>
                </c:pt>
                <c:pt idx="166">
                  <c:v>41595.333333333336</c:v>
                </c:pt>
                <c:pt idx="167">
                  <c:v>41596.333333333336</c:v>
                </c:pt>
                <c:pt idx="168">
                  <c:v>41597.333333333336</c:v>
                </c:pt>
                <c:pt idx="169">
                  <c:v>41598.333333333336</c:v>
                </c:pt>
                <c:pt idx="170">
                  <c:v>41599.333333333336</c:v>
                </c:pt>
                <c:pt idx="171">
                  <c:v>41600.333333333336</c:v>
                </c:pt>
                <c:pt idx="172">
                  <c:v>41601.333333333336</c:v>
                </c:pt>
                <c:pt idx="173">
                  <c:v>41602.333333333336</c:v>
                </c:pt>
                <c:pt idx="174">
                  <c:v>41603.333333333336</c:v>
                </c:pt>
                <c:pt idx="175">
                  <c:v>41604.333333333336</c:v>
                </c:pt>
                <c:pt idx="176">
                  <c:v>41605.333333333336</c:v>
                </c:pt>
                <c:pt idx="177">
                  <c:v>41606.333333333336</c:v>
                </c:pt>
                <c:pt idx="178">
                  <c:v>41607.333333333336</c:v>
                </c:pt>
                <c:pt idx="179">
                  <c:v>41608.333333333336</c:v>
                </c:pt>
                <c:pt idx="180">
                  <c:v>41609.333333333336</c:v>
                </c:pt>
                <c:pt idx="181">
                  <c:v>41610.333333333336</c:v>
                </c:pt>
                <c:pt idx="182">
                  <c:v>41611.333333333336</c:v>
                </c:pt>
                <c:pt idx="183">
                  <c:v>41612.333333333336</c:v>
                </c:pt>
                <c:pt idx="184">
                  <c:v>41613.333333333336</c:v>
                </c:pt>
                <c:pt idx="185">
                  <c:v>41614.333333333336</c:v>
                </c:pt>
                <c:pt idx="186">
                  <c:v>41615.333333333336</c:v>
                </c:pt>
                <c:pt idx="187">
                  <c:v>41616.333333333336</c:v>
                </c:pt>
                <c:pt idx="188">
                  <c:v>41617.333333333336</c:v>
                </c:pt>
                <c:pt idx="189">
                  <c:v>41618.333333333336</c:v>
                </c:pt>
                <c:pt idx="190">
                  <c:v>41619.333333333336</c:v>
                </c:pt>
                <c:pt idx="191">
                  <c:v>41620.333333333336</c:v>
                </c:pt>
                <c:pt idx="192">
                  <c:v>41621.333333333336</c:v>
                </c:pt>
                <c:pt idx="193">
                  <c:v>41622.333333333336</c:v>
                </c:pt>
                <c:pt idx="194">
                  <c:v>41623.333333333336</c:v>
                </c:pt>
                <c:pt idx="195">
                  <c:v>41624.333333333336</c:v>
                </c:pt>
                <c:pt idx="196">
                  <c:v>41625.333333333336</c:v>
                </c:pt>
                <c:pt idx="197">
                  <c:v>41626.333333333336</c:v>
                </c:pt>
                <c:pt idx="198">
                  <c:v>41627.333333333336</c:v>
                </c:pt>
                <c:pt idx="199">
                  <c:v>41628.333333333336</c:v>
                </c:pt>
                <c:pt idx="200">
                  <c:v>41629.333333333336</c:v>
                </c:pt>
                <c:pt idx="201">
                  <c:v>41630.333333333336</c:v>
                </c:pt>
                <c:pt idx="202">
                  <c:v>41631.333333333336</c:v>
                </c:pt>
                <c:pt idx="203">
                  <c:v>41632.333333333336</c:v>
                </c:pt>
                <c:pt idx="204">
                  <c:v>41633.333333333336</c:v>
                </c:pt>
                <c:pt idx="205">
                  <c:v>41634.333333333336</c:v>
                </c:pt>
                <c:pt idx="206">
                  <c:v>41635.333333333336</c:v>
                </c:pt>
                <c:pt idx="207">
                  <c:v>41636.333333333336</c:v>
                </c:pt>
                <c:pt idx="208">
                  <c:v>41637.333333333336</c:v>
                </c:pt>
                <c:pt idx="209">
                  <c:v>41638.333333333336</c:v>
                </c:pt>
                <c:pt idx="210">
                  <c:v>41639.333333333336</c:v>
                </c:pt>
                <c:pt idx="211">
                  <c:v>41640.333333333336</c:v>
                </c:pt>
                <c:pt idx="212">
                  <c:v>41641.333333333336</c:v>
                </c:pt>
                <c:pt idx="213">
                  <c:v>41642.333333333336</c:v>
                </c:pt>
                <c:pt idx="214">
                  <c:v>41643.333333333336</c:v>
                </c:pt>
                <c:pt idx="215">
                  <c:v>41644.333333333336</c:v>
                </c:pt>
                <c:pt idx="216">
                  <c:v>41645.333333333336</c:v>
                </c:pt>
                <c:pt idx="217">
                  <c:v>41646.333333333336</c:v>
                </c:pt>
                <c:pt idx="218">
                  <c:v>41647.333333333336</c:v>
                </c:pt>
                <c:pt idx="219">
                  <c:v>41648.333333333336</c:v>
                </c:pt>
                <c:pt idx="220">
                  <c:v>41649.333333333336</c:v>
                </c:pt>
                <c:pt idx="221">
                  <c:v>41650.333333333336</c:v>
                </c:pt>
                <c:pt idx="222">
                  <c:v>41651.333333333336</c:v>
                </c:pt>
                <c:pt idx="223">
                  <c:v>41652.333333333336</c:v>
                </c:pt>
                <c:pt idx="224">
                  <c:v>41653.333333333336</c:v>
                </c:pt>
                <c:pt idx="225">
                  <c:v>41654.333333333336</c:v>
                </c:pt>
                <c:pt idx="226">
                  <c:v>41655.333333333336</c:v>
                </c:pt>
                <c:pt idx="227">
                  <c:v>41656.333333333336</c:v>
                </c:pt>
                <c:pt idx="228">
                  <c:v>41657.333333333336</c:v>
                </c:pt>
                <c:pt idx="229">
                  <c:v>41658.333333333336</c:v>
                </c:pt>
                <c:pt idx="230">
                  <c:v>41659.333333333336</c:v>
                </c:pt>
                <c:pt idx="231">
                  <c:v>41660.333333333336</c:v>
                </c:pt>
                <c:pt idx="232">
                  <c:v>41661.333333333336</c:v>
                </c:pt>
                <c:pt idx="233">
                  <c:v>41662.333333333336</c:v>
                </c:pt>
                <c:pt idx="234">
                  <c:v>41663.333333333336</c:v>
                </c:pt>
                <c:pt idx="235">
                  <c:v>41664.333333333336</c:v>
                </c:pt>
                <c:pt idx="236">
                  <c:v>41665.333333333336</c:v>
                </c:pt>
                <c:pt idx="237">
                  <c:v>41666.333333333336</c:v>
                </c:pt>
                <c:pt idx="238">
                  <c:v>41667.333333333336</c:v>
                </c:pt>
                <c:pt idx="239">
                  <c:v>41668.333333333336</c:v>
                </c:pt>
                <c:pt idx="240">
                  <c:v>41669.333333333336</c:v>
                </c:pt>
                <c:pt idx="241">
                  <c:v>41670.333333333336</c:v>
                </c:pt>
                <c:pt idx="242">
                  <c:v>41671.333333333336</c:v>
                </c:pt>
                <c:pt idx="243">
                  <c:v>41672.333333333336</c:v>
                </c:pt>
                <c:pt idx="244">
                  <c:v>41673.333333333336</c:v>
                </c:pt>
                <c:pt idx="245">
                  <c:v>41674.333333333336</c:v>
                </c:pt>
                <c:pt idx="246">
                  <c:v>41675.333333333336</c:v>
                </c:pt>
                <c:pt idx="247">
                  <c:v>41676.333333333336</c:v>
                </c:pt>
                <c:pt idx="248">
                  <c:v>41677.333333333336</c:v>
                </c:pt>
                <c:pt idx="249">
                  <c:v>41678.333333333336</c:v>
                </c:pt>
                <c:pt idx="250">
                  <c:v>41679.333333333336</c:v>
                </c:pt>
                <c:pt idx="251">
                  <c:v>41680.333333333336</c:v>
                </c:pt>
                <c:pt idx="252">
                  <c:v>41681.333333333336</c:v>
                </c:pt>
                <c:pt idx="253">
                  <c:v>41682.333333333336</c:v>
                </c:pt>
                <c:pt idx="254">
                  <c:v>41683.333333333336</c:v>
                </c:pt>
                <c:pt idx="255">
                  <c:v>41684.333333333336</c:v>
                </c:pt>
                <c:pt idx="256">
                  <c:v>41685.333333333336</c:v>
                </c:pt>
                <c:pt idx="257">
                  <c:v>41686.333333333336</c:v>
                </c:pt>
                <c:pt idx="258">
                  <c:v>41687.333333333336</c:v>
                </c:pt>
                <c:pt idx="259">
                  <c:v>41688.333333333336</c:v>
                </c:pt>
                <c:pt idx="260">
                  <c:v>41689.333333333336</c:v>
                </c:pt>
                <c:pt idx="261">
                  <c:v>41690.333333333336</c:v>
                </c:pt>
                <c:pt idx="262">
                  <c:v>41691.333333333336</c:v>
                </c:pt>
                <c:pt idx="263">
                  <c:v>41692.333333333336</c:v>
                </c:pt>
                <c:pt idx="264">
                  <c:v>41693.333333333336</c:v>
                </c:pt>
                <c:pt idx="265">
                  <c:v>41694.333333333336</c:v>
                </c:pt>
                <c:pt idx="266">
                  <c:v>41695.333333333336</c:v>
                </c:pt>
                <c:pt idx="267">
                  <c:v>41696.333333333336</c:v>
                </c:pt>
                <c:pt idx="268">
                  <c:v>41697.333333333336</c:v>
                </c:pt>
                <c:pt idx="269">
                  <c:v>41698.333333333336</c:v>
                </c:pt>
                <c:pt idx="270">
                  <c:v>41699.333333333336</c:v>
                </c:pt>
                <c:pt idx="271">
                  <c:v>41700.333333333336</c:v>
                </c:pt>
                <c:pt idx="272">
                  <c:v>41701.333333333336</c:v>
                </c:pt>
                <c:pt idx="273">
                  <c:v>41702.333333333336</c:v>
                </c:pt>
                <c:pt idx="274">
                  <c:v>41703.333333333336</c:v>
                </c:pt>
                <c:pt idx="275">
                  <c:v>41704.333333333336</c:v>
                </c:pt>
                <c:pt idx="276">
                  <c:v>41705.333333333336</c:v>
                </c:pt>
                <c:pt idx="277">
                  <c:v>41706.333333333336</c:v>
                </c:pt>
                <c:pt idx="278">
                  <c:v>41707.333333333336</c:v>
                </c:pt>
                <c:pt idx="279">
                  <c:v>41708.333333333336</c:v>
                </c:pt>
                <c:pt idx="280">
                  <c:v>41709.333333333336</c:v>
                </c:pt>
                <c:pt idx="281">
                  <c:v>41710.333333333336</c:v>
                </c:pt>
                <c:pt idx="282">
                  <c:v>41711.333333333336</c:v>
                </c:pt>
                <c:pt idx="283">
                  <c:v>41712.333333333336</c:v>
                </c:pt>
                <c:pt idx="284">
                  <c:v>41713.333333333336</c:v>
                </c:pt>
                <c:pt idx="285">
                  <c:v>41714.333333333336</c:v>
                </c:pt>
                <c:pt idx="286">
                  <c:v>41715.333333333336</c:v>
                </c:pt>
                <c:pt idx="287">
                  <c:v>41716.333333333336</c:v>
                </c:pt>
                <c:pt idx="288">
                  <c:v>41717.333333333336</c:v>
                </c:pt>
                <c:pt idx="289">
                  <c:v>41718.333333333336</c:v>
                </c:pt>
                <c:pt idx="290">
                  <c:v>41719.333333333336</c:v>
                </c:pt>
                <c:pt idx="291">
                  <c:v>41720.333333333336</c:v>
                </c:pt>
                <c:pt idx="292">
                  <c:v>41721.333333333336</c:v>
                </c:pt>
                <c:pt idx="293">
                  <c:v>41722.333333333336</c:v>
                </c:pt>
                <c:pt idx="294">
                  <c:v>41723.333333333336</c:v>
                </c:pt>
                <c:pt idx="295">
                  <c:v>41724.333333333336</c:v>
                </c:pt>
                <c:pt idx="296">
                  <c:v>41725.333333333336</c:v>
                </c:pt>
                <c:pt idx="297">
                  <c:v>41726.333333333336</c:v>
                </c:pt>
                <c:pt idx="298">
                  <c:v>41727.333333333336</c:v>
                </c:pt>
                <c:pt idx="299">
                  <c:v>41728.333333333336</c:v>
                </c:pt>
                <c:pt idx="300">
                  <c:v>41729.333333333336</c:v>
                </c:pt>
                <c:pt idx="301">
                  <c:v>41730.333333333336</c:v>
                </c:pt>
                <c:pt idx="302">
                  <c:v>41731.333333333336</c:v>
                </c:pt>
                <c:pt idx="303">
                  <c:v>41732.333333333336</c:v>
                </c:pt>
                <c:pt idx="304">
                  <c:v>41733.333333333336</c:v>
                </c:pt>
                <c:pt idx="305">
                  <c:v>41734.333333333336</c:v>
                </c:pt>
                <c:pt idx="306">
                  <c:v>41735.333333333336</c:v>
                </c:pt>
                <c:pt idx="307">
                  <c:v>41736.333333333336</c:v>
                </c:pt>
                <c:pt idx="308">
                  <c:v>41737.333333333336</c:v>
                </c:pt>
                <c:pt idx="309">
                  <c:v>41738.333333333336</c:v>
                </c:pt>
                <c:pt idx="310">
                  <c:v>41739.333333333336</c:v>
                </c:pt>
                <c:pt idx="311">
                  <c:v>41740.333333333336</c:v>
                </c:pt>
                <c:pt idx="312">
                  <c:v>41741.333333333336</c:v>
                </c:pt>
                <c:pt idx="313">
                  <c:v>41742.333333333336</c:v>
                </c:pt>
                <c:pt idx="314">
                  <c:v>41743.333333333336</c:v>
                </c:pt>
                <c:pt idx="315">
                  <c:v>41744.333333333336</c:v>
                </c:pt>
                <c:pt idx="316">
                  <c:v>41745.333333333336</c:v>
                </c:pt>
                <c:pt idx="317">
                  <c:v>41746.333333333336</c:v>
                </c:pt>
                <c:pt idx="318">
                  <c:v>41747.333333333336</c:v>
                </c:pt>
                <c:pt idx="319">
                  <c:v>41748.333333333336</c:v>
                </c:pt>
                <c:pt idx="320">
                  <c:v>41749.333333333336</c:v>
                </c:pt>
                <c:pt idx="321">
                  <c:v>41750.333333333336</c:v>
                </c:pt>
                <c:pt idx="322">
                  <c:v>41751.333333333336</c:v>
                </c:pt>
                <c:pt idx="323">
                  <c:v>41752.333333333336</c:v>
                </c:pt>
                <c:pt idx="324">
                  <c:v>41753.333333333336</c:v>
                </c:pt>
                <c:pt idx="325">
                  <c:v>41754.333333333336</c:v>
                </c:pt>
                <c:pt idx="326">
                  <c:v>41755.333333333336</c:v>
                </c:pt>
                <c:pt idx="327">
                  <c:v>41756.333333333336</c:v>
                </c:pt>
                <c:pt idx="328">
                  <c:v>41757.333333333336</c:v>
                </c:pt>
                <c:pt idx="329">
                  <c:v>41758.333333333336</c:v>
                </c:pt>
                <c:pt idx="330">
                  <c:v>41759.333333333336</c:v>
                </c:pt>
                <c:pt idx="331">
                  <c:v>41760.333333333336</c:v>
                </c:pt>
                <c:pt idx="332">
                  <c:v>41761.333333333336</c:v>
                </c:pt>
                <c:pt idx="333">
                  <c:v>41762.333333333336</c:v>
                </c:pt>
                <c:pt idx="334">
                  <c:v>41763.333333333336</c:v>
                </c:pt>
                <c:pt idx="335">
                  <c:v>41764.333333333336</c:v>
                </c:pt>
                <c:pt idx="336">
                  <c:v>41765.333333333336</c:v>
                </c:pt>
                <c:pt idx="337">
                  <c:v>41766.333333333336</c:v>
                </c:pt>
                <c:pt idx="338">
                  <c:v>41767.333333333336</c:v>
                </c:pt>
                <c:pt idx="339">
                  <c:v>41768.333333333336</c:v>
                </c:pt>
                <c:pt idx="340">
                  <c:v>41769.333333333336</c:v>
                </c:pt>
                <c:pt idx="341">
                  <c:v>41770.333333333336</c:v>
                </c:pt>
                <c:pt idx="342">
                  <c:v>41771.333333333336</c:v>
                </c:pt>
                <c:pt idx="343">
                  <c:v>41772.333333333336</c:v>
                </c:pt>
                <c:pt idx="344">
                  <c:v>41773.333333333336</c:v>
                </c:pt>
                <c:pt idx="345">
                  <c:v>41774.333333333336</c:v>
                </c:pt>
                <c:pt idx="346">
                  <c:v>41775.333333333336</c:v>
                </c:pt>
                <c:pt idx="347">
                  <c:v>41776.333333333336</c:v>
                </c:pt>
                <c:pt idx="348">
                  <c:v>41777.333333333336</c:v>
                </c:pt>
                <c:pt idx="349">
                  <c:v>41778.333333333336</c:v>
                </c:pt>
                <c:pt idx="350">
                  <c:v>41779.333333333336</c:v>
                </c:pt>
                <c:pt idx="351">
                  <c:v>41780.333333333336</c:v>
                </c:pt>
                <c:pt idx="352">
                  <c:v>41781.333333333336</c:v>
                </c:pt>
                <c:pt idx="353">
                  <c:v>41782.333333333336</c:v>
                </c:pt>
                <c:pt idx="354">
                  <c:v>41783.333333333336</c:v>
                </c:pt>
                <c:pt idx="355">
                  <c:v>41784.333333333336</c:v>
                </c:pt>
                <c:pt idx="356">
                  <c:v>41785.333333333336</c:v>
                </c:pt>
                <c:pt idx="357">
                  <c:v>41786.333333333336</c:v>
                </c:pt>
                <c:pt idx="358">
                  <c:v>41787.333333333336</c:v>
                </c:pt>
                <c:pt idx="359">
                  <c:v>41788.333333333336</c:v>
                </c:pt>
                <c:pt idx="360">
                  <c:v>41789.333333333336</c:v>
                </c:pt>
                <c:pt idx="361">
                  <c:v>41790.333333333336</c:v>
                </c:pt>
                <c:pt idx="362">
                  <c:v>41791.333333333336</c:v>
                </c:pt>
                <c:pt idx="363">
                  <c:v>41792.333333333336</c:v>
                </c:pt>
                <c:pt idx="364">
                  <c:v>41793.333333333336</c:v>
                </c:pt>
                <c:pt idx="365">
                  <c:v>41794.333333333336</c:v>
                </c:pt>
                <c:pt idx="366">
                  <c:v>41795.333333333336</c:v>
                </c:pt>
                <c:pt idx="367">
                  <c:v>41796.333333333336</c:v>
                </c:pt>
                <c:pt idx="368">
                  <c:v>41797.333333333336</c:v>
                </c:pt>
                <c:pt idx="369">
                  <c:v>41798.333333333336</c:v>
                </c:pt>
                <c:pt idx="370">
                  <c:v>41799.333333333336</c:v>
                </c:pt>
                <c:pt idx="371">
                  <c:v>41800.333333333336</c:v>
                </c:pt>
                <c:pt idx="372">
                  <c:v>41801.333333333336</c:v>
                </c:pt>
                <c:pt idx="373">
                  <c:v>41802.333333333336</c:v>
                </c:pt>
                <c:pt idx="374">
                  <c:v>41803.333333333336</c:v>
                </c:pt>
                <c:pt idx="375">
                  <c:v>41804.333333333336</c:v>
                </c:pt>
                <c:pt idx="376">
                  <c:v>41805.333333333336</c:v>
                </c:pt>
                <c:pt idx="377">
                  <c:v>41806.333333333336</c:v>
                </c:pt>
                <c:pt idx="378">
                  <c:v>41807.333333333336</c:v>
                </c:pt>
                <c:pt idx="379">
                  <c:v>41808.333333333336</c:v>
                </c:pt>
                <c:pt idx="380">
                  <c:v>41809.333333333336</c:v>
                </c:pt>
                <c:pt idx="381">
                  <c:v>41810.333333333336</c:v>
                </c:pt>
                <c:pt idx="382">
                  <c:v>41811.333333333336</c:v>
                </c:pt>
                <c:pt idx="383">
                  <c:v>41812.333333333336</c:v>
                </c:pt>
                <c:pt idx="384">
                  <c:v>41813.333333333336</c:v>
                </c:pt>
                <c:pt idx="385">
                  <c:v>41814.333333333336</c:v>
                </c:pt>
                <c:pt idx="386">
                  <c:v>41815.333333333336</c:v>
                </c:pt>
                <c:pt idx="387">
                  <c:v>41816.333333333336</c:v>
                </c:pt>
                <c:pt idx="388">
                  <c:v>41817.333333333336</c:v>
                </c:pt>
                <c:pt idx="389">
                  <c:v>41818.333333333336</c:v>
                </c:pt>
                <c:pt idx="390">
                  <c:v>41819.333333333336</c:v>
                </c:pt>
                <c:pt idx="391">
                  <c:v>41820.333333333336</c:v>
                </c:pt>
                <c:pt idx="392">
                  <c:v>41821.333333333336</c:v>
                </c:pt>
                <c:pt idx="393">
                  <c:v>41822.333333333336</c:v>
                </c:pt>
                <c:pt idx="394">
                  <c:v>41823.333333333336</c:v>
                </c:pt>
                <c:pt idx="395">
                  <c:v>41824.333333333336</c:v>
                </c:pt>
                <c:pt idx="396">
                  <c:v>41825.333333333336</c:v>
                </c:pt>
                <c:pt idx="397">
                  <c:v>41826.333333333336</c:v>
                </c:pt>
                <c:pt idx="398">
                  <c:v>41827.333333333336</c:v>
                </c:pt>
                <c:pt idx="399">
                  <c:v>41828.333333333336</c:v>
                </c:pt>
                <c:pt idx="400">
                  <c:v>41829.333333333336</c:v>
                </c:pt>
                <c:pt idx="401">
                  <c:v>41830.333333333336</c:v>
                </c:pt>
                <c:pt idx="402">
                  <c:v>41831.333333333336</c:v>
                </c:pt>
                <c:pt idx="403">
                  <c:v>41832.333333333336</c:v>
                </c:pt>
                <c:pt idx="404">
                  <c:v>41833.333333333336</c:v>
                </c:pt>
                <c:pt idx="405">
                  <c:v>41834.333333333336</c:v>
                </c:pt>
                <c:pt idx="406">
                  <c:v>41835.333333333336</c:v>
                </c:pt>
                <c:pt idx="407">
                  <c:v>41836.333333333336</c:v>
                </c:pt>
                <c:pt idx="408">
                  <c:v>41837.333333333336</c:v>
                </c:pt>
                <c:pt idx="409">
                  <c:v>41838.333333333336</c:v>
                </c:pt>
                <c:pt idx="410">
                  <c:v>41839.333333333336</c:v>
                </c:pt>
                <c:pt idx="411">
                  <c:v>41840.333333333336</c:v>
                </c:pt>
                <c:pt idx="412">
                  <c:v>41841.333333333336</c:v>
                </c:pt>
                <c:pt idx="413">
                  <c:v>41842.333333333336</c:v>
                </c:pt>
                <c:pt idx="414">
                  <c:v>41843.333333333336</c:v>
                </c:pt>
                <c:pt idx="415">
                  <c:v>41844.333333333336</c:v>
                </c:pt>
                <c:pt idx="416">
                  <c:v>41845.333333333336</c:v>
                </c:pt>
                <c:pt idx="417">
                  <c:v>41846.333333333336</c:v>
                </c:pt>
                <c:pt idx="418">
                  <c:v>41847.333333333336</c:v>
                </c:pt>
                <c:pt idx="419">
                  <c:v>41848.333333333336</c:v>
                </c:pt>
                <c:pt idx="420">
                  <c:v>41849.333333333336</c:v>
                </c:pt>
                <c:pt idx="421">
                  <c:v>41850.333333333336</c:v>
                </c:pt>
                <c:pt idx="422">
                  <c:v>41851.333333333336</c:v>
                </c:pt>
                <c:pt idx="423">
                  <c:v>41852.333333333336</c:v>
                </c:pt>
                <c:pt idx="424">
                  <c:v>41853.333333333336</c:v>
                </c:pt>
                <c:pt idx="425">
                  <c:v>41854.333333333336</c:v>
                </c:pt>
                <c:pt idx="426">
                  <c:v>41855.333333333336</c:v>
                </c:pt>
                <c:pt idx="427">
                  <c:v>41856.333333333336</c:v>
                </c:pt>
                <c:pt idx="428">
                  <c:v>41857.333333333336</c:v>
                </c:pt>
                <c:pt idx="429">
                  <c:v>41858.333333333336</c:v>
                </c:pt>
                <c:pt idx="430">
                  <c:v>41859.333333333336</c:v>
                </c:pt>
                <c:pt idx="431">
                  <c:v>41860.333333333336</c:v>
                </c:pt>
                <c:pt idx="432">
                  <c:v>41861.333333333336</c:v>
                </c:pt>
                <c:pt idx="433">
                  <c:v>41862.333333333336</c:v>
                </c:pt>
                <c:pt idx="434">
                  <c:v>41863.333333333336</c:v>
                </c:pt>
                <c:pt idx="435">
                  <c:v>41864.333333333336</c:v>
                </c:pt>
                <c:pt idx="436">
                  <c:v>41865.333333333336</c:v>
                </c:pt>
                <c:pt idx="437">
                  <c:v>41866.333333333336</c:v>
                </c:pt>
                <c:pt idx="438">
                  <c:v>41867.333333333336</c:v>
                </c:pt>
                <c:pt idx="439">
                  <c:v>41868.333333333336</c:v>
                </c:pt>
                <c:pt idx="440">
                  <c:v>41869.333333333336</c:v>
                </c:pt>
                <c:pt idx="441">
                  <c:v>41870.333333333336</c:v>
                </c:pt>
                <c:pt idx="442">
                  <c:v>41871.333333333336</c:v>
                </c:pt>
                <c:pt idx="443">
                  <c:v>41872.333333333336</c:v>
                </c:pt>
                <c:pt idx="444">
                  <c:v>41873.333333333336</c:v>
                </c:pt>
                <c:pt idx="445">
                  <c:v>41874.333333333336</c:v>
                </c:pt>
                <c:pt idx="446">
                  <c:v>41875.333333333336</c:v>
                </c:pt>
                <c:pt idx="447">
                  <c:v>41876.333333333336</c:v>
                </c:pt>
                <c:pt idx="448">
                  <c:v>41877.333333333336</c:v>
                </c:pt>
                <c:pt idx="449">
                  <c:v>41878.333333333336</c:v>
                </c:pt>
                <c:pt idx="450">
                  <c:v>41879.333333333336</c:v>
                </c:pt>
                <c:pt idx="451">
                  <c:v>41880.333333333336</c:v>
                </c:pt>
                <c:pt idx="452">
                  <c:v>41881.333333333336</c:v>
                </c:pt>
                <c:pt idx="453">
                  <c:v>41882.333333333336</c:v>
                </c:pt>
                <c:pt idx="454">
                  <c:v>41883.333333333336</c:v>
                </c:pt>
                <c:pt idx="455">
                  <c:v>41884.333333333336</c:v>
                </c:pt>
                <c:pt idx="456">
                  <c:v>41885.333333333336</c:v>
                </c:pt>
                <c:pt idx="457">
                  <c:v>41886.333333333336</c:v>
                </c:pt>
                <c:pt idx="458">
                  <c:v>41887.333333333336</c:v>
                </c:pt>
                <c:pt idx="459">
                  <c:v>41888.333333333336</c:v>
                </c:pt>
                <c:pt idx="460">
                  <c:v>41889.333333333336</c:v>
                </c:pt>
                <c:pt idx="461">
                  <c:v>41890.333333333336</c:v>
                </c:pt>
                <c:pt idx="462">
                  <c:v>41891.333333333336</c:v>
                </c:pt>
                <c:pt idx="463">
                  <c:v>41892.333333333336</c:v>
                </c:pt>
                <c:pt idx="464">
                  <c:v>41893.333333333336</c:v>
                </c:pt>
                <c:pt idx="465">
                  <c:v>41894.333333333336</c:v>
                </c:pt>
                <c:pt idx="466">
                  <c:v>41895.333333333336</c:v>
                </c:pt>
                <c:pt idx="467">
                  <c:v>41896.333333333336</c:v>
                </c:pt>
                <c:pt idx="468">
                  <c:v>41897.333333333336</c:v>
                </c:pt>
                <c:pt idx="469">
                  <c:v>41898.333333333336</c:v>
                </c:pt>
                <c:pt idx="470">
                  <c:v>41899.333333333336</c:v>
                </c:pt>
                <c:pt idx="471">
                  <c:v>41900.333333333336</c:v>
                </c:pt>
                <c:pt idx="472">
                  <c:v>41901.333333333336</c:v>
                </c:pt>
                <c:pt idx="473">
                  <c:v>41902.333333333336</c:v>
                </c:pt>
                <c:pt idx="474">
                  <c:v>41903.333333333336</c:v>
                </c:pt>
                <c:pt idx="475">
                  <c:v>41904.333333333336</c:v>
                </c:pt>
                <c:pt idx="476">
                  <c:v>41905.333333333336</c:v>
                </c:pt>
                <c:pt idx="477">
                  <c:v>41906.333333333336</c:v>
                </c:pt>
                <c:pt idx="478">
                  <c:v>41907.333333333336</c:v>
                </c:pt>
                <c:pt idx="479">
                  <c:v>41908.333333333336</c:v>
                </c:pt>
                <c:pt idx="480">
                  <c:v>41909.333333333336</c:v>
                </c:pt>
                <c:pt idx="481">
                  <c:v>41910.333333333336</c:v>
                </c:pt>
                <c:pt idx="482">
                  <c:v>41911.333333333336</c:v>
                </c:pt>
                <c:pt idx="483">
                  <c:v>41912.333333333336</c:v>
                </c:pt>
                <c:pt idx="484">
                  <c:v>41913.333333333336</c:v>
                </c:pt>
                <c:pt idx="485">
                  <c:v>41914.333333333336</c:v>
                </c:pt>
                <c:pt idx="486">
                  <c:v>41915.333333333336</c:v>
                </c:pt>
                <c:pt idx="487">
                  <c:v>41916.333333333336</c:v>
                </c:pt>
                <c:pt idx="488">
                  <c:v>41917.333333333336</c:v>
                </c:pt>
                <c:pt idx="489">
                  <c:v>41918.333333333336</c:v>
                </c:pt>
                <c:pt idx="490">
                  <c:v>41919.333333333336</c:v>
                </c:pt>
                <c:pt idx="491">
                  <c:v>41920.333333333336</c:v>
                </c:pt>
                <c:pt idx="492">
                  <c:v>41921.333333333336</c:v>
                </c:pt>
                <c:pt idx="493">
                  <c:v>41922.333333333336</c:v>
                </c:pt>
                <c:pt idx="494">
                  <c:v>41923.333333333336</c:v>
                </c:pt>
                <c:pt idx="495">
                  <c:v>41924.333333333336</c:v>
                </c:pt>
                <c:pt idx="496">
                  <c:v>41925.333333333336</c:v>
                </c:pt>
                <c:pt idx="497">
                  <c:v>41926.333333333336</c:v>
                </c:pt>
                <c:pt idx="498">
                  <c:v>41927.333333333336</c:v>
                </c:pt>
                <c:pt idx="499">
                  <c:v>41928.333333333336</c:v>
                </c:pt>
                <c:pt idx="500">
                  <c:v>41929.333333333336</c:v>
                </c:pt>
                <c:pt idx="501">
                  <c:v>41930.333333333336</c:v>
                </c:pt>
                <c:pt idx="502">
                  <c:v>41931.333333333336</c:v>
                </c:pt>
                <c:pt idx="503">
                  <c:v>41932.333333333336</c:v>
                </c:pt>
                <c:pt idx="504">
                  <c:v>41933.333333333336</c:v>
                </c:pt>
                <c:pt idx="505">
                  <c:v>41934.333333333336</c:v>
                </c:pt>
                <c:pt idx="506">
                  <c:v>41935.333333333336</c:v>
                </c:pt>
                <c:pt idx="507">
                  <c:v>41936.333333333336</c:v>
                </c:pt>
                <c:pt idx="508">
                  <c:v>41937.333333333336</c:v>
                </c:pt>
                <c:pt idx="509">
                  <c:v>41938.333333333336</c:v>
                </c:pt>
                <c:pt idx="510">
                  <c:v>41939.333333333336</c:v>
                </c:pt>
                <c:pt idx="511">
                  <c:v>41940.333333333336</c:v>
                </c:pt>
                <c:pt idx="512">
                  <c:v>41941.333333333336</c:v>
                </c:pt>
                <c:pt idx="513">
                  <c:v>41942.333333333336</c:v>
                </c:pt>
                <c:pt idx="514">
                  <c:v>41943.333333333336</c:v>
                </c:pt>
                <c:pt idx="515">
                  <c:v>41944.333333333336</c:v>
                </c:pt>
                <c:pt idx="516">
                  <c:v>41945.333333333336</c:v>
                </c:pt>
                <c:pt idx="517">
                  <c:v>41946.333333333336</c:v>
                </c:pt>
                <c:pt idx="518">
                  <c:v>41947.333333333336</c:v>
                </c:pt>
                <c:pt idx="519">
                  <c:v>41948.333333333336</c:v>
                </c:pt>
                <c:pt idx="520">
                  <c:v>41949.333333333336</c:v>
                </c:pt>
                <c:pt idx="521">
                  <c:v>41950.333333333336</c:v>
                </c:pt>
                <c:pt idx="522">
                  <c:v>41951.333333333336</c:v>
                </c:pt>
                <c:pt idx="523">
                  <c:v>41952.333333333336</c:v>
                </c:pt>
                <c:pt idx="524">
                  <c:v>41953.333333333336</c:v>
                </c:pt>
                <c:pt idx="525">
                  <c:v>41954.333333333336</c:v>
                </c:pt>
                <c:pt idx="526">
                  <c:v>41955.333333333336</c:v>
                </c:pt>
                <c:pt idx="527">
                  <c:v>41956.333333333336</c:v>
                </c:pt>
                <c:pt idx="528">
                  <c:v>41957.333333333336</c:v>
                </c:pt>
                <c:pt idx="529">
                  <c:v>41958.333333333336</c:v>
                </c:pt>
                <c:pt idx="530">
                  <c:v>41959.333333333336</c:v>
                </c:pt>
                <c:pt idx="531">
                  <c:v>41960.333333333336</c:v>
                </c:pt>
                <c:pt idx="532">
                  <c:v>41961.333333333336</c:v>
                </c:pt>
                <c:pt idx="533">
                  <c:v>41962.333333333336</c:v>
                </c:pt>
                <c:pt idx="534">
                  <c:v>41963.333333333336</c:v>
                </c:pt>
                <c:pt idx="535">
                  <c:v>41964.333333333336</c:v>
                </c:pt>
                <c:pt idx="536">
                  <c:v>41965.333333333336</c:v>
                </c:pt>
                <c:pt idx="537">
                  <c:v>41966.333333333336</c:v>
                </c:pt>
                <c:pt idx="538">
                  <c:v>41967.333333333336</c:v>
                </c:pt>
                <c:pt idx="539">
                  <c:v>41968.333333333336</c:v>
                </c:pt>
                <c:pt idx="540">
                  <c:v>41969.333333333336</c:v>
                </c:pt>
                <c:pt idx="541">
                  <c:v>41970.333333333336</c:v>
                </c:pt>
                <c:pt idx="542">
                  <c:v>41971.333333333336</c:v>
                </c:pt>
                <c:pt idx="543">
                  <c:v>41972.333333333336</c:v>
                </c:pt>
                <c:pt idx="544">
                  <c:v>41973.333333333336</c:v>
                </c:pt>
                <c:pt idx="545">
                  <c:v>41974.333333333336</c:v>
                </c:pt>
                <c:pt idx="546">
                  <c:v>41975.333333333336</c:v>
                </c:pt>
                <c:pt idx="547">
                  <c:v>41976.333333333336</c:v>
                </c:pt>
                <c:pt idx="548">
                  <c:v>41977.333333333336</c:v>
                </c:pt>
                <c:pt idx="549">
                  <c:v>41978.333333333336</c:v>
                </c:pt>
                <c:pt idx="550">
                  <c:v>41979.333333333336</c:v>
                </c:pt>
                <c:pt idx="551">
                  <c:v>41980.333333333336</c:v>
                </c:pt>
                <c:pt idx="552">
                  <c:v>41981.333333333336</c:v>
                </c:pt>
                <c:pt idx="553">
                  <c:v>41982.333333333336</c:v>
                </c:pt>
                <c:pt idx="554">
                  <c:v>41983.333333333336</c:v>
                </c:pt>
                <c:pt idx="555">
                  <c:v>41984.333333333336</c:v>
                </c:pt>
                <c:pt idx="556">
                  <c:v>41985.333333333336</c:v>
                </c:pt>
                <c:pt idx="557">
                  <c:v>41986.333333333336</c:v>
                </c:pt>
                <c:pt idx="558">
                  <c:v>41987.333333333336</c:v>
                </c:pt>
                <c:pt idx="559">
                  <c:v>41988.333333333336</c:v>
                </c:pt>
                <c:pt idx="560">
                  <c:v>41989.333333333336</c:v>
                </c:pt>
                <c:pt idx="561">
                  <c:v>41990.333333333336</c:v>
                </c:pt>
                <c:pt idx="562">
                  <c:v>41991.333333333336</c:v>
                </c:pt>
                <c:pt idx="563">
                  <c:v>41992.333333333336</c:v>
                </c:pt>
                <c:pt idx="564">
                  <c:v>41993.333333333336</c:v>
                </c:pt>
                <c:pt idx="565">
                  <c:v>41994.333333333336</c:v>
                </c:pt>
                <c:pt idx="566">
                  <c:v>41995.333333333336</c:v>
                </c:pt>
                <c:pt idx="567">
                  <c:v>41996.333333333336</c:v>
                </c:pt>
                <c:pt idx="568">
                  <c:v>41997.333333333336</c:v>
                </c:pt>
                <c:pt idx="569">
                  <c:v>41998.333333333336</c:v>
                </c:pt>
                <c:pt idx="570">
                  <c:v>41999.333333333336</c:v>
                </c:pt>
                <c:pt idx="571">
                  <c:v>42000.333333333336</c:v>
                </c:pt>
                <c:pt idx="572">
                  <c:v>42001.333333333336</c:v>
                </c:pt>
                <c:pt idx="573">
                  <c:v>42002.333333333336</c:v>
                </c:pt>
                <c:pt idx="574">
                  <c:v>42003.333333333336</c:v>
                </c:pt>
                <c:pt idx="575">
                  <c:v>42004.333333333336</c:v>
                </c:pt>
                <c:pt idx="576">
                  <c:v>42005.333333333336</c:v>
                </c:pt>
                <c:pt idx="577">
                  <c:v>42006.333333333336</c:v>
                </c:pt>
                <c:pt idx="578">
                  <c:v>42007.333333333336</c:v>
                </c:pt>
                <c:pt idx="579">
                  <c:v>42008.333333333336</c:v>
                </c:pt>
                <c:pt idx="580">
                  <c:v>42009.333333333336</c:v>
                </c:pt>
                <c:pt idx="581">
                  <c:v>42010.333333333336</c:v>
                </c:pt>
                <c:pt idx="582">
                  <c:v>42011.333333333336</c:v>
                </c:pt>
                <c:pt idx="583">
                  <c:v>42012.333333333336</c:v>
                </c:pt>
                <c:pt idx="584">
                  <c:v>42013.333333333336</c:v>
                </c:pt>
                <c:pt idx="585">
                  <c:v>42014.333333333336</c:v>
                </c:pt>
                <c:pt idx="586">
                  <c:v>42015.333333333336</c:v>
                </c:pt>
                <c:pt idx="587">
                  <c:v>42016.333333333336</c:v>
                </c:pt>
                <c:pt idx="588">
                  <c:v>42017.333333333336</c:v>
                </c:pt>
                <c:pt idx="589">
                  <c:v>42018.333333333336</c:v>
                </c:pt>
                <c:pt idx="590">
                  <c:v>42019.333333333336</c:v>
                </c:pt>
                <c:pt idx="591">
                  <c:v>42020.333333333336</c:v>
                </c:pt>
                <c:pt idx="592">
                  <c:v>42021.333333333336</c:v>
                </c:pt>
                <c:pt idx="593">
                  <c:v>42022.333333333336</c:v>
                </c:pt>
                <c:pt idx="594">
                  <c:v>42023.333333333336</c:v>
                </c:pt>
                <c:pt idx="595">
                  <c:v>42024.333333333336</c:v>
                </c:pt>
                <c:pt idx="596">
                  <c:v>42025.333333333336</c:v>
                </c:pt>
                <c:pt idx="597">
                  <c:v>42026.333333333336</c:v>
                </c:pt>
                <c:pt idx="598">
                  <c:v>42027.333333333336</c:v>
                </c:pt>
                <c:pt idx="599">
                  <c:v>42028.333333333336</c:v>
                </c:pt>
                <c:pt idx="600">
                  <c:v>42029.333333333336</c:v>
                </c:pt>
                <c:pt idx="601">
                  <c:v>42030.333333333336</c:v>
                </c:pt>
                <c:pt idx="602">
                  <c:v>42031.333333333336</c:v>
                </c:pt>
                <c:pt idx="603">
                  <c:v>42032.333333333336</c:v>
                </c:pt>
                <c:pt idx="604">
                  <c:v>42033.333333333336</c:v>
                </c:pt>
                <c:pt idx="605">
                  <c:v>42034.333333333336</c:v>
                </c:pt>
                <c:pt idx="606">
                  <c:v>42035.333333333336</c:v>
                </c:pt>
                <c:pt idx="607">
                  <c:v>42036.333333333336</c:v>
                </c:pt>
                <c:pt idx="608">
                  <c:v>42037.333333333336</c:v>
                </c:pt>
                <c:pt idx="609">
                  <c:v>42038.333333333336</c:v>
                </c:pt>
                <c:pt idx="610">
                  <c:v>42039.333333333336</c:v>
                </c:pt>
                <c:pt idx="611">
                  <c:v>42040.333333333336</c:v>
                </c:pt>
                <c:pt idx="612">
                  <c:v>42041.333333333336</c:v>
                </c:pt>
                <c:pt idx="613">
                  <c:v>42042.333333333336</c:v>
                </c:pt>
                <c:pt idx="614">
                  <c:v>42043.333333333336</c:v>
                </c:pt>
                <c:pt idx="615">
                  <c:v>42044.333333333336</c:v>
                </c:pt>
                <c:pt idx="616">
                  <c:v>42045.333333333336</c:v>
                </c:pt>
                <c:pt idx="617">
                  <c:v>42046.333333333336</c:v>
                </c:pt>
                <c:pt idx="618">
                  <c:v>42047.333333333336</c:v>
                </c:pt>
                <c:pt idx="619">
                  <c:v>42048.333333333336</c:v>
                </c:pt>
                <c:pt idx="620">
                  <c:v>42049.333333333336</c:v>
                </c:pt>
                <c:pt idx="621">
                  <c:v>42050.333333333336</c:v>
                </c:pt>
                <c:pt idx="622">
                  <c:v>42051.333333333336</c:v>
                </c:pt>
                <c:pt idx="623">
                  <c:v>42052.333333333336</c:v>
                </c:pt>
                <c:pt idx="624">
                  <c:v>42053.333333333336</c:v>
                </c:pt>
                <c:pt idx="625">
                  <c:v>42054.333333333336</c:v>
                </c:pt>
                <c:pt idx="626">
                  <c:v>42055.333333333336</c:v>
                </c:pt>
                <c:pt idx="627">
                  <c:v>42056.333333333336</c:v>
                </c:pt>
                <c:pt idx="628">
                  <c:v>42057.333333333336</c:v>
                </c:pt>
                <c:pt idx="629">
                  <c:v>42058.333333333336</c:v>
                </c:pt>
                <c:pt idx="630">
                  <c:v>42059.333333333336</c:v>
                </c:pt>
                <c:pt idx="631">
                  <c:v>42060.333333333336</c:v>
                </c:pt>
                <c:pt idx="632">
                  <c:v>42061.333333333336</c:v>
                </c:pt>
                <c:pt idx="633">
                  <c:v>42062.333333333336</c:v>
                </c:pt>
                <c:pt idx="634">
                  <c:v>42063.333333333336</c:v>
                </c:pt>
                <c:pt idx="635">
                  <c:v>42064.333333333336</c:v>
                </c:pt>
                <c:pt idx="636">
                  <c:v>42065.333333333336</c:v>
                </c:pt>
                <c:pt idx="637">
                  <c:v>42066.333333333336</c:v>
                </c:pt>
                <c:pt idx="638">
                  <c:v>42067.333333333336</c:v>
                </c:pt>
                <c:pt idx="639">
                  <c:v>42068.333333333336</c:v>
                </c:pt>
                <c:pt idx="640">
                  <c:v>42069.333333333336</c:v>
                </c:pt>
                <c:pt idx="641">
                  <c:v>42070.333333333336</c:v>
                </c:pt>
                <c:pt idx="642">
                  <c:v>42071.333333333336</c:v>
                </c:pt>
                <c:pt idx="643">
                  <c:v>42072.333333333336</c:v>
                </c:pt>
                <c:pt idx="644">
                  <c:v>42073.333333333336</c:v>
                </c:pt>
                <c:pt idx="645">
                  <c:v>42074.333333333336</c:v>
                </c:pt>
                <c:pt idx="646">
                  <c:v>42075.333333333336</c:v>
                </c:pt>
                <c:pt idx="647">
                  <c:v>42076.333333333336</c:v>
                </c:pt>
                <c:pt idx="648">
                  <c:v>42077.333333333336</c:v>
                </c:pt>
                <c:pt idx="649">
                  <c:v>42078.333333333336</c:v>
                </c:pt>
                <c:pt idx="650">
                  <c:v>42079.333333333336</c:v>
                </c:pt>
                <c:pt idx="651">
                  <c:v>42080.333333333336</c:v>
                </c:pt>
                <c:pt idx="652">
                  <c:v>42081.333333333336</c:v>
                </c:pt>
                <c:pt idx="653">
                  <c:v>42082.333333333336</c:v>
                </c:pt>
                <c:pt idx="654">
                  <c:v>42083.333333333336</c:v>
                </c:pt>
                <c:pt idx="655">
                  <c:v>42084.333333333336</c:v>
                </c:pt>
                <c:pt idx="656">
                  <c:v>42085.333333333336</c:v>
                </c:pt>
                <c:pt idx="657">
                  <c:v>42086.333333333336</c:v>
                </c:pt>
                <c:pt idx="658">
                  <c:v>42087.333333333336</c:v>
                </c:pt>
                <c:pt idx="659">
                  <c:v>42088.333333333336</c:v>
                </c:pt>
                <c:pt idx="660">
                  <c:v>42089.333333333336</c:v>
                </c:pt>
                <c:pt idx="661">
                  <c:v>42090.333333333336</c:v>
                </c:pt>
                <c:pt idx="662">
                  <c:v>42091.333333333336</c:v>
                </c:pt>
                <c:pt idx="663">
                  <c:v>42092.333333333336</c:v>
                </c:pt>
                <c:pt idx="664">
                  <c:v>42093.333333333336</c:v>
                </c:pt>
                <c:pt idx="665">
                  <c:v>42094.333333333336</c:v>
                </c:pt>
                <c:pt idx="666">
                  <c:v>42095.333333333336</c:v>
                </c:pt>
                <c:pt idx="667">
                  <c:v>42096.333333333336</c:v>
                </c:pt>
                <c:pt idx="668">
                  <c:v>42097.333333333336</c:v>
                </c:pt>
                <c:pt idx="669">
                  <c:v>42098.333333333336</c:v>
                </c:pt>
                <c:pt idx="670">
                  <c:v>42099.333333333336</c:v>
                </c:pt>
                <c:pt idx="671">
                  <c:v>42100.333333333336</c:v>
                </c:pt>
                <c:pt idx="672">
                  <c:v>42101.333333333336</c:v>
                </c:pt>
                <c:pt idx="673">
                  <c:v>42102.333333333336</c:v>
                </c:pt>
                <c:pt idx="674">
                  <c:v>42103.333333333336</c:v>
                </c:pt>
                <c:pt idx="675">
                  <c:v>42104.333333333336</c:v>
                </c:pt>
                <c:pt idx="676">
                  <c:v>42105.333333333336</c:v>
                </c:pt>
                <c:pt idx="677">
                  <c:v>42106.333333333336</c:v>
                </c:pt>
                <c:pt idx="678">
                  <c:v>42107.333333333336</c:v>
                </c:pt>
                <c:pt idx="679">
                  <c:v>42108.333333333336</c:v>
                </c:pt>
                <c:pt idx="680">
                  <c:v>42109.333333333336</c:v>
                </c:pt>
                <c:pt idx="681">
                  <c:v>42110.333333333336</c:v>
                </c:pt>
                <c:pt idx="682">
                  <c:v>42111.333333333336</c:v>
                </c:pt>
                <c:pt idx="683">
                  <c:v>42112.333333333336</c:v>
                </c:pt>
                <c:pt idx="684">
                  <c:v>42113.333333333336</c:v>
                </c:pt>
                <c:pt idx="685">
                  <c:v>42114.333333333336</c:v>
                </c:pt>
                <c:pt idx="686">
                  <c:v>42115.333333333336</c:v>
                </c:pt>
                <c:pt idx="687">
                  <c:v>42116.333333333336</c:v>
                </c:pt>
                <c:pt idx="688">
                  <c:v>42117.333333333336</c:v>
                </c:pt>
                <c:pt idx="689">
                  <c:v>42118.333333333336</c:v>
                </c:pt>
                <c:pt idx="690">
                  <c:v>42119.333333333336</c:v>
                </c:pt>
                <c:pt idx="691">
                  <c:v>42120.333333333336</c:v>
                </c:pt>
                <c:pt idx="692">
                  <c:v>42121.333333333336</c:v>
                </c:pt>
                <c:pt idx="693">
                  <c:v>42122.333333333336</c:v>
                </c:pt>
                <c:pt idx="694">
                  <c:v>42123.333333333336</c:v>
                </c:pt>
                <c:pt idx="695">
                  <c:v>42124.333333333336</c:v>
                </c:pt>
                <c:pt idx="696">
                  <c:v>42125.333333333336</c:v>
                </c:pt>
                <c:pt idx="697">
                  <c:v>42126.333333333336</c:v>
                </c:pt>
                <c:pt idx="698">
                  <c:v>42127.333333333336</c:v>
                </c:pt>
                <c:pt idx="699">
                  <c:v>42128.333333333336</c:v>
                </c:pt>
                <c:pt idx="700">
                  <c:v>42129.333333333336</c:v>
                </c:pt>
                <c:pt idx="701">
                  <c:v>42130.333333333336</c:v>
                </c:pt>
                <c:pt idx="702">
                  <c:v>42131.333333333336</c:v>
                </c:pt>
                <c:pt idx="703">
                  <c:v>42132.333333333336</c:v>
                </c:pt>
                <c:pt idx="704">
                  <c:v>42133.333333333336</c:v>
                </c:pt>
                <c:pt idx="705">
                  <c:v>42134.333333333336</c:v>
                </c:pt>
                <c:pt idx="706">
                  <c:v>42135.333333333336</c:v>
                </c:pt>
                <c:pt idx="707">
                  <c:v>42136.333333333336</c:v>
                </c:pt>
                <c:pt idx="708">
                  <c:v>42137.333333333336</c:v>
                </c:pt>
                <c:pt idx="709">
                  <c:v>42138.333333333336</c:v>
                </c:pt>
                <c:pt idx="710">
                  <c:v>42139.333333333336</c:v>
                </c:pt>
                <c:pt idx="711">
                  <c:v>42140.333333333336</c:v>
                </c:pt>
                <c:pt idx="712">
                  <c:v>42141.333333333336</c:v>
                </c:pt>
                <c:pt idx="713">
                  <c:v>42142.333333333336</c:v>
                </c:pt>
                <c:pt idx="714">
                  <c:v>42143.333333333336</c:v>
                </c:pt>
                <c:pt idx="715">
                  <c:v>42144.333333333336</c:v>
                </c:pt>
                <c:pt idx="716">
                  <c:v>42145.333333333336</c:v>
                </c:pt>
                <c:pt idx="717">
                  <c:v>42146.333333333336</c:v>
                </c:pt>
                <c:pt idx="718">
                  <c:v>42147.333333333336</c:v>
                </c:pt>
                <c:pt idx="719">
                  <c:v>42148.333333333336</c:v>
                </c:pt>
                <c:pt idx="720">
                  <c:v>42149.333333333336</c:v>
                </c:pt>
                <c:pt idx="721">
                  <c:v>42150.333333333336</c:v>
                </c:pt>
                <c:pt idx="722">
                  <c:v>42151.333333333336</c:v>
                </c:pt>
                <c:pt idx="723">
                  <c:v>42152.333333333336</c:v>
                </c:pt>
                <c:pt idx="724">
                  <c:v>42153.333333333336</c:v>
                </c:pt>
                <c:pt idx="725">
                  <c:v>42154.333333333336</c:v>
                </c:pt>
                <c:pt idx="726">
                  <c:v>42155.333333333336</c:v>
                </c:pt>
                <c:pt idx="727">
                  <c:v>42156.333333333336</c:v>
                </c:pt>
                <c:pt idx="728">
                  <c:v>42157.333333333336</c:v>
                </c:pt>
                <c:pt idx="729">
                  <c:v>42158.333333333336</c:v>
                </c:pt>
                <c:pt idx="730">
                  <c:v>42159.333333333336</c:v>
                </c:pt>
                <c:pt idx="731">
                  <c:v>42160.333333333336</c:v>
                </c:pt>
                <c:pt idx="732">
                  <c:v>42161.333333333336</c:v>
                </c:pt>
                <c:pt idx="733">
                  <c:v>42162.333333333336</c:v>
                </c:pt>
                <c:pt idx="734">
                  <c:v>42163.333333333336</c:v>
                </c:pt>
                <c:pt idx="735">
                  <c:v>42164.333333333336</c:v>
                </c:pt>
                <c:pt idx="736">
                  <c:v>42165.333333333336</c:v>
                </c:pt>
                <c:pt idx="737">
                  <c:v>42166.333333333336</c:v>
                </c:pt>
                <c:pt idx="738">
                  <c:v>42167.333333333336</c:v>
                </c:pt>
                <c:pt idx="739">
                  <c:v>42168.333333333336</c:v>
                </c:pt>
                <c:pt idx="740">
                  <c:v>42169.333333333336</c:v>
                </c:pt>
                <c:pt idx="741">
                  <c:v>42170.333333333336</c:v>
                </c:pt>
                <c:pt idx="742">
                  <c:v>42171.333333333336</c:v>
                </c:pt>
                <c:pt idx="743">
                  <c:v>42172.333333333336</c:v>
                </c:pt>
                <c:pt idx="744">
                  <c:v>42173.333333333336</c:v>
                </c:pt>
                <c:pt idx="745">
                  <c:v>42174.333333333336</c:v>
                </c:pt>
                <c:pt idx="746">
                  <c:v>42175.333333333336</c:v>
                </c:pt>
                <c:pt idx="747">
                  <c:v>42176.333333333336</c:v>
                </c:pt>
                <c:pt idx="748">
                  <c:v>42177.333333333336</c:v>
                </c:pt>
                <c:pt idx="749">
                  <c:v>42178.333333333336</c:v>
                </c:pt>
                <c:pt idx="750">
                  <c:v>42179.333333333336</c:v>
                </c:pt>
                <c:pt idx="751">
                  <c:v>42180.333333333336</c:v>
                </c:pt>
                <c:pt idx="752">
                  <c:v>42181.333333333336</c:v>
                </c:pt>
                <c:pt idx="753">
                  <c:v>42182.333333333336</c:v>
                </c:pt>
                <c:pt idx="754">
                  <c:v>42183.333333333336</c:v>
                </c:pt>
                <c:pt idx="755">
                  <c:v>42184.333333333336</c:v>
                </c:pt>
                <c:pt idx="756">
                  <c:v>42185.333333333336</c:v>
                </c:pt>
                <c:pt idx="757">
                  <c:v>42186.333333333336</c:v>
                </c:pt>
                <c:pt idx="758">
                  <c:v>42187.333333333336</c:v>
                </c:pt>
                <c:pt idx="759">
                  <c:v>42188.333333333336</c:v>
                </c:pt>
                <c:pt idx="760">
                  <c:v>42189.333333333336</c:v>
                </c:pt>
                <c:pt idx="761">
                  <c:v>42190.333333333336</c:v>
                </c:pt>
                <c:pt idx="762">
                  <c:v>42191.333333333336</c:v>
                </c:pt>
                <c:pt idx="763">
                  <c:v>42192.333333333336</c:v>
                </c:pt>
                <c:pt idx="764">
                  <c:v>42193.333333333336</c:v>
                </c:pt>
                <c:pt idx="765">
                  <c:v>42194.333333333336</c:v>
                </c:pt>
                <c:pt idx="766">
                  <c:v>42195.333333333336</c:v>
                </c:pt>
                <c:pt idx="767">
                  <c:v>42196.333333333336</c:v>
                </c:pt>
                <c:pt idx="768">
                  <c:v>42197.333333333336</c:v>
                </c:pt>
                <c:pt idx="769">
                  <c:v>42198.333333333336</c:v>
                </c:pt>
                <c:pt idx="770">
                  <c:v>42199.333333333336</c:v>
                </c:pt>
                <c:pt idx="771">
                  <c:v>42200.333333333336</c:v>
                </c:pt>
                <c:pt idx="772">
                  <c:v>42201.333333333336</c:v>
                </c:pt>
                <c:pt idx="773">
                  <c:v>42202.333333333336</c:v>
                </c:pt>
                <c:pt idx="774">
                  <c:v>42203.333333333336</c:v>
                </c:pt>
                <c:pt idx="775">
                  <c:v>42204.333333333336</c:v>
                </c:pt>
                <c:pt idx="776">
                  <c:v>42205.333333333336</c:v>
                </c:pt>
                <c:pt idx="777">
                  <c:v>42206.333333333336</c:v>
                </c:pt>
                <c:pt idx="778">
                  <c:v>42207.333333333336</c:v>
                </c:pt>
                <c:pt idx="779">
                  <c:v>42208.333333333336</c:v>
                </c:pt>
                <c:pt idx="780">
                  <c:v>42209.333333333336</c:v>
                </c:pt>
                <c:pt idx="781">
                  <c:v>42210.333333333336</c:v>
                </c:pt>
                <c:pt idx="782">
                  <c:v>42211.333333333336</c:v>
                </c:pt>
                <c:pt idx="783">
                  <c:v>42212.333333333336</c:v>
                </c:pt>
                <c:pt idx="784">
                  <c:v>42213.333333333336</c:v>
                </c:pt>
                <c:pt idx="785">
                  <c:v>42214.333333333336</c:v>
                </c:pt>
                <c:pt idx="786">
                  <c:v>42215.333333333336</c:v>
                </c:pt>
                <c:pt idx="787">
                  <c:v>42216.333333333336</c:v>
                </c:pt>
                <c:pt idx="788">
                  <c:v>42217.333333333336</c:v>
                </c:pt>
                <c:pt idx="789">
                  <c:v>42218.333333333336</c:v>
                </c:pt>
                <c:pt idx="790">
                  <c:v>42219.333333333336</c:v>
                </c:pt>
                <c:pt idx="791">
                  <c:v>42220.333333333336</c:v>
                </c:pt>
                <c:pt idx="792">
                  <c:v>42221.333333333336</c:v>
                </c:pt>
                <c:pt idx="793">
                  <c:v>42222.333333333336</c:v>
                </c:pt>
                <c:pt idx="794">
                  <c:v>42223.333333333336</c:v>
                </c:pt>
                <c:pt idx="795">
                  <c:v>42224.333333333336</c:v>
                </c:pt>
                <c:pt idx="796">
                  <c:v>42225.333333333336</c:v>
                </c:pt>
                <c:pt idx="797">
                  <c:v>42226.333333333336</c:v>
                </c:pt>
                <c:pt idx="798">
                  <c:v>42227.333333333336</c:v>
                </c:pt>
                <c:pt idx="799">
                  <c:v>42228.333333333336</c:v>
                </c:pt>
                <c:pt idx="800">
                  <c:v>42229.333333333336</c:v>
                </c:pt>
                <c:pt idx="801">
                  <c:v>42230.333333333336</c:v>
                </c:pt>
                <c:pt idx="802">
                  <c:v>42231.333333333336</c:v>
                </c:pt>
                <c:pt idx="803">
                  <c:v>42232.333333333336</c:v>
                </c:pt>
                <c:pt idx="804">
                  <c:v>42233.333333333336</c:v>
                </c:pt>
                <c:pt idx="805">
                  <c:v>42234.333333333336</c:v>
                </c:pt>
                <c:pt idx="806">
                  <c:v>42235.333333333336</c:v>
                </c:pt>
                <c:pt idx="807">
                  <c:v>42236.333333333336</c:v>
                </c:pt>
                <c:pt idx="808">
                  <c:v>42237.333333333336</c:v>
                </c:pt>
                <c:pt idx="809">
                  <c:v>42238.333333333336</c:v>
                </c:pt>
                <c:pt idx="810">
                  <c:v>42239.333333333336</c:v>
                </c:pt>
                <c:pt idx="811">
                  <c:v>42240.333333333336</c:v>
                </c:pt>
                <c:pt idx="812">
                  <c:v>42241.333333333336</c:v>
                </c:pt>
                <c:pt idx="813">
                  <c:v>42242.333333333336</c:v>
                </c:pt>
                <c:pt idx="814">
                  <c:v>42243.333333333336</c:v>
                </c:pt>
                <c:pt idx="815">
                  <c:v>42244.333333333336</c:v>
                </c:pt>
                <c:pt idx="816">
                  <c:v>42245.333333333336</c:v>
                </c:pt>
                <c:pt idx="817">
                  <c:v>42246.333333333336</c:v>
                </c:pt>
                <c:pt idx="818">
                  <c:v>42247.333333333336</c:v>
                </c:pt>
                <c:pt idx="819">
                  <c:v>42248.333333333336</c:v>
                </c:pt>
                <c:pt idx="820">
                  <c:v>42249.333333333336</c:v>
                </c:pt>
                <c:pt idx="821">
                  <c:v>42250.333333333336</c:v>
                </c:pt>
                <c:pt idx="822">
                  <c:v>42251.333333333336</c:v>
                </c:pt>
                <c:pt idx="823">
                  <c:v>42252.333333333336</c:v>
                </c:pt>
                <c:pt idx="824">
                  <c:v>42253.333333333336</c:v>
                </c:pt>
                <c:pt idx="825">
                  <c:v>42254.333333333336</c:v>
                </c:pt>
                <c:pt idx="826">
                  <c:v>42255.333333333336</c:v>
                </c:pt>
                <c:pt idx="827">
                  <c:v>42256.333333333336</c:v>
                </c:pt>
                <c:pt idx="828">
                  <c:v>42257.333333333336</c:v>
                </c:pt>
                <c:pt idx="829">
                  <c:v>42258.333333333336</c:v>
                </c:pt>
                <c:pt idx="830">
                  <c:v>42259.333333333336</c:v>
                </c:pt>
                <c:pt idx="831">
                  <c:v>42260.333333333336</c:v>
                </c:pt>
                <c:pt idx="832">
                  <c:v>42261.333333333336</c:v>
                </c:pt>
                <c:pt idx="833">
                  <c:v>42262.333333333336</c:v>
                </c:pt>
                <c:pt idx="834">
                  <c:v>42263.333333333336</c:v>
                </c:pt>
                <c:pt idx="835">
                  <c:v>42264.333333333336</c:v>
                </c:pt>
                <c:pt idx="836">
                  <c:v>42265.333333333336</c:v>
                </c:pt>
                <c:pt idx="837">
                  <c:v>42266.333333333336</c:v>
                </c:pt>
                <c:pt idx="838">
                  <c:v>42267.333333333336</c:v>
                </c:pt>
                <c:pt idx="839">
                  <c:v>42268.333333333336</c:v>
                </c:pt>
                <c:pt idx="840">
                  <c:v>42269.333333333336</c:v>
                </c:pt>
                <c:pt idx="841">
                  <c:v>42270.333333333336</c:v>
                </c:pt>
                <c:pt idx="842">
                  <c:v>42271.333333333336</c:v>
                </c:pt>
                <c:pt idx="843">
                  <c:v>42272.333333333336</c:v>
                </c:pt>
                <c:pt idx="844">
                  <c:v>42273.333333333336</c:v>
                </c:pt>
                <c:pt idx="845">
                  <c:v>42274.333333333336</c:v>
                </c:pt>
                <c:pt idx="846">
                  <c:v>42275.333333333336</c:v>
                </c:pt>
                <c:pt idx="847">
                  <c:v>42276.333333333336</c:v>
                </c:pt>
                <c:pt idx="848">
                  <c:v>42277.333333333336</c:v>
                </c:pt>
                <c:pt idx="849">
                  <c:v>42278.333333333336</c:v>
                </c:pt>
                <c:pt idx="850">
                  <c:v>42279.333333333336</c:v>
                </c:pt>
                <c:pt idx="851">
                  <c:v>42280.333333333336</c:v>
                </c:pt>
                <c:pt idx="852">
                  <c:v>42281.333333333336</c:v>
                </c:pt>
                <c:pt idx="853">
                  <c:v>42282.333333333336</c:v>
                </c:pt>
                <c:pt idx="854">
                  <c:v>42283.333333333336</c:v>
                </c:pt>
                <c:pt idx="855">
                  <c:v>42284.333333333336</c:v>
                </c:pt>
                <c:pt idx="856">
                  <c:v>42285.333333333336</c:v>
                </c:pt>
                <c:pt idx="857">
                  <c:v>42286.333333333336</c:v>
                </c:pt>
                <c:pt idx="858">
                  <c:v>42287.333333333336</c:v>
                </c:pt>
                <c:pt idx="859">
                  <c:v>42288.333333333336</c:v>
                </c:pt>
                <c:pt idx="860">
                  <c:v>42289.333333333336</c:v>
                </c:pt>
                <c:pt idx="861">
                  <c:v>42290.333333333336</c:v>
                </c:pt>
                <c:pt idx="862">
                  <c:v>42291.333333333336</c:v>
                </c:pt>
                <c:pt idx="863">
                  <c:v>42292.333333333336</c:v>
                </c:pt>
                <c:pt idx="864">
                  <c:v>42293.333333333336</c:v>
                </c:pt>
                <c:pt idx="865">
                  <c:v>42294.333333333336</c:v>
                </c:pt>
                <c:pt idx="866">
                  <c:v>42295.333333333336</c:v>
                </c:pt>
                <c:pt idx="867">
                  <c:v>42296.333333333336</c:v>
                </c:pt>
                <c:pt idx="868">
                  <c:v>42297.333333333336</c:v>
                </c:pt>
                <c:pt idx="869">
                  <c:v>42298.333333333336</c:v>
                </c:pt>
                <c:pt idx="870">
                  <c:v>42299.333333333336</c:v>
                </c:pt>
                <c:pt idx="871">
                  <c:v>42300.333333333336</c:v>
                </c:pt>
                <c:pt idx="872">
                  <c:v>42301.333333333336</c:v>
                </c:pt>
                <c:pt idx="873">
                  <c:v>42302.333333333336</c:v>
                </c:pt>
                <c:pt idx="874">
                  <c:v>42303.333333333336</c:v>
                </c:pt>
                <c:pt idx="875">
                  <c:v>42304.333333333336</c:v>
                </c:pt>
                <c:pt idx="876">
                  <c:v>42305.333333333336</c:v>
                </c:pt>
                <c:pt idx="877">
                  <c:v>42306.333333333336</c:v>
                </c:pt>
                <c:pt idx="878">
                  <c:v>42307.333333333336</c:v>
                </c:pt>
                <c:pt idx="879">
                  <c:v>42308.333333333336</c:v>
                </c:pt>
                <c:pt idx="880">
                  <c:v>42309.333333333336</c:v>
                </c:pt>
                <c:pt idx="881">
                  <c:v>42310.333333333336</c:v>
                </c:pt>
                <c:pt idx="882">
                  <c:v>42311.333333333336</c:v>
                </c:pt>
                <c:pt idx="883">
                  <c:v>42312.333333333336</c:v>
                </c:pt>
                <c:pt idx="884">
                  <c:v>42313.333333333336</c:v>
                </c:pt>
                <c:pt idx="885">
                  <c:v>42314.333333333336</c:v>
                </c:pt>
                <c:pt idx="886">
                  <c:v>42315.333333333336</c:v>
                </c:pt>
                <c:pt idx="887">
                  <c:v>42316.333333333336</c:v>
                </c:pt>
                <c:pt idx="888">
                  <c:v>42317.333333333336</c:v>
                </c:pt>
                <c:pt idx="889">
                  <c:v>42318.333333333336</c:v>
                </c:pt>
                <c:pt idx="890">
                  <c:v>42319.333333333336</c:v>
                </c:pt>
                <c:pt idx="891">
                  <c:v>42320.333333333336</c:v>
                </c:pt>
                <c:pt idx="892">
                  <c:v>42321.333333333336</c:v>
                </c:pt>
                <c:pt idx="893">
                  <c:v>42322.333333333336</c:v>
                </c:pt>
                <c:pt idx="894">
                  <c:v>42323.333333333336</c:v>
                </c:pt>
                <c:pt idx="895">
                  <c:v>42324.333333333336</c:v>
                </c:pt>
                <c:pt idx="896">
                  <c:v>42325.333333333336</c:v>
                </c:pt>
                <c:pt idx="897">
                  <c:v>42326.333333333336</c:v>
                </c:pt>
                <c:pt idx="898">
                  <c:v>42327.333333333336</c:v>
                </c:pt>
                <c:pt idx="899">
                  <c:v>42328.333333333336</c:v>
                </c:pt>
                <c:pt idx="900">
                  <c:v>42329.333333333336</c:v>
                </c:pt>
                <c:pt idx="901">
                  <c:v>42330.333333333336</c:v>
                </c:pt>
                <c:pt idx="902">
                  <c:v>42331.333333333336</c:v>
                </c:pt>
                <c:pt idx="903">
                  <c:v>42332.333333333336</c:v>
                </c:pt>
                <c:pt idx="904">
                  <c:v>42333.333333333336</c:v>
                </c:pt>
                <c:pt idx="905">
                  <c:v>42334.333333333336</c:v>
                </c:pt>
                <c:pt idx="906">
                  <c:v>42335.333333333336</c:v>
                </c:pt>
                <c:pt idx="907">
                  <c:v>42336.333333333336</c:v>
                </c:pt>
                <c:pt idx="908">
                  <c:v>42337.333333333336</c:v>
                </c:pt>
                <c:pt idx="909">
                  <c:v>42338.333333333336</c:v>
                </c:pt>
                <c:pt idx="910">
                  <c:v>42339.333333333336</c:v>
                </c:pt>
                <c:pt idx="911">
                  <c:v>42340.333333333336</c:v>
                </c:pt>
                <c:pt idx="912">
                  <c:v>42341.333333333336</c:v>
                </c:pt>
                <c:pt idx="913">
                  <c:v>42342.333333333336</c:v>
                </c:pt>
                <c:pt idx="914">
                  <c:v>42343.333333333336</c:v>
                </c:pt>
                <c:pt idx="915">
                  <c:v>42344.333333333336</c:v>
                </c:pt>
                <c:pt idx="916">
                  <c:v>42345.333333333336</c:v>
                </c:pt>
                <c:pt idx="917">
                  <c:v>42346.333333333336</c:v>
                </c:pt>
                <c:pt idx="918">
                  <c:v>42347.333333333336</c:v>
                </c:pt>
                <c:pt idx="919">
                  <c:v>42348.333333333336</c:v>
                </c:pt>
                <c:pt idx="920">
                  <c:v>42349.333333333336</c:v>
                </c:pt>
                <c:pt idx="921">
                  <c:v>42350.333333333336</c:v>
                </c:pt>
                <c:pt idx="922">
                  <c:v>42351.333333333336</c:v>
                </c:pt>
                <c:pt idx="923">
                  <c:v>42352.333333333336</c:v>
                </c:pt>
                <c:pt idx="924">
                  <c:v>42353.333333333336</c:v>
                </c:pt>
                <c:pt idx="925">
                  <c:v>42354.333333333336</c:v>
                </c:pt>
                <c:pt idx="926">
                  <c:v>42355.333333333336</c:v>
                </c:pt>
                <c:pt idx="927">
                  <c:v>42356.333333333336</c:v>
                </c:pt>
                <c:pt idx="928">
                  <c:v>42357.333333333336</c:v>
                </c:pt>
                <c:pt idx="929">
                  <c:v>42358.333333333336</c:v>
                </c:pt>
                <c:pt idx="930">
                  <c:v>42359.333333333336</c:v>
                </c:pt>
                <c:pt idx="931">
                  <c:v>42360.333333333336</c:v>
                </c:pt>
                <c:pt idx="932">
                  <c:v>42361.333333333336</c:v>
                </c:pt>
                <c:pt idx="933">
                  <c:v>42362.333333333336</c:v>
                </c:pt>
                <c:pt idx="934">
                  <c:v>42363.333333333336</c:v>
                </c:pt>
                <c:pt idx="935">
                  <c:v>42364.333333333336</c:v>
                </c:pt>
                <c:pt idx="936">
                  <c:v>42365.333333333336</c:v>
                </c:pt>
                <c:pt idx="937">
                  <c:v>42366.333333333336</c:v>
                </c:pt>
                <c:pt idx="938">
                  <c:v>42367.333333333336</c:v>
                </c:pt>
                <c:pt idx="939">
                  <c:v>42368.333333333336</c:v>
                </c:pt>
                <c:pt idx="940">
                  <c:v>42369.333333333336</c:v>
                </c:pt>
                <c:pt idx="941">
                  <c:v>42370.333333333336</c:v>
                </c:pt>
                <c:pt idx="942">
                  <c:v>42371.333333333336</c:v>
                </c:pt>
                <c:pt idx="943">
                  <c:v>42372.333333333336</c:v>
                </c:pt>
                <c:pt idx="944">
                  <c:v>42373.333333333336</c:v>
                </c:pt>
                <c:pt idx="945">
                  <c:v>42374.333333333336</c:v>
                </c:pt>
                <c:pt idx="946">
                  <c:v>42375.333333333336</c:v>
                </c:pt>
                <c:pt idx="947">
                  <c:v>42376.333333333336</c:v>
                </c:pt>
                <c:pt idx="948">
                  <c:v>42377.333333333336</c:v>
                </c:pt>
                <c:pt idx="949">
                  <c:v>42378.333333333336</c:v>
                </c:pt>
                <c:pt idx="950">
                  <c:v>42379.333333333336</c:v>
                </c:pt>
                <c:pt idx="951">
                  <c:v>42380.333333333336</c:v>
                </c:pt>
                <c:pt idx="952">
                  <c:v>42381.333333333336</c:v>
                </c:pt>
                <c:pt idx="953">
                  <c:v>42382.333333333336</c:v>
                </c:pt>
                <c:pt idx="954">
                  <c:v>42383.333333333336</c:v>
                </c:pt>
                <c:pt idx="955">
                  <c:v>42384.333333333336</c:v>
                </c:pt>
                <c:pt idx="956">
                  <c:v>42385.333333333336</c:v>
                </c:pt>
                <c:pt idx="957">
                  <c:v>42386.333333333336</c:v>
                </c:pt>
                <c:pt idx="958">
                  <c:v>42387.333333333336</c:v>
                </c:pt>
                <c:pt idx="959">
                  <c:v>42388.333333333336</c:v>
                </c:pt>
                <c:pt idx="960">
                  <c:v>42389.333333333336</c:v>
                </c:pt>
                <c:pt idx="961">
                  <c:v>42390.333333333336</c:v>
                </c:pt>
                <c:pt idx="962">
                  <c:v>42391.333333333336</c:v>
                </c:pt>
                <c:pt idx="963">
                  <c:v>42392.333333333336</c:v>
                </c:pt>
                <c:pt idx="964">
                  <c:v>42393.333333333336</c:v>
                </c:pt>
                <c:pt idx="965">
                  <c:v>42394.333333333336</c:v>
                </c:pt>
                <c:pt idx="966">
                  <c:v>42395.333333333336</c:v>
                </c:pt>
                <c:pt idx="967">
                  <c:v>42396.333333333336</c:v>
                </c:pt>
                <c:pt idx="968">
                  <c:v>42397.333333333336</c:v>
                </c:pt>
                <c:pt idx="969">
                  <c:v>42398.333333333336</c:v>
                </c:pt>
                <c:pt idx="970">
                  <c:v>42399.333333333336</c:v>
                </c:pt>
                <c:pt idx="971">
                  <c:v>42400.333333333336</c:v>
                </c:pt>
                <c:pt idx="972">
                  <c:v>42401.333333333336</c:v>
                </c:pt>
                <c:pt idx="973">
                  <c:v>42402.333333333336</c:v>
                </c:pt>
                <c:pt idx="974">
                  <c:v>42403.333333333336</c:v>
                </c:pt>
                <c:pt idx="975">
                  <c:v>42404.333333333336</c:v>
                </c:pt>
                <c:pt idx="976">
                  <c:v>42405.333333333336</c:v>
                </c:pt>
                <c:pt idx="977">
                  <c:v>42406.333333333336</c:v>
                </c:pt>
                <c:pt idx="978">
                  <c:v>42407.333333333336</c:v>
                </c:pt>
                <c:pt idx="979">
                  <c:v>42408.333333333336</c:v>
                </c:pt>
                <c:pt idx="980">
                  <c:v>42409.333333333336</c:v>
                </c:pt>
                <c:pt idx="981">
                  <c:v>42410.333333333336</c:v>
                </c:pt>
                <c:pt idx="982">
                  <c:v>42411.333333333336</c:v>
                </c:pt>
                <c:pt idx="983">
                  <c:v>42412.333333333336</c:v>
                </c:pt>
                <c:pt idx="984">
                  <c:v>42413.333333333336</c:v>
                </c:pt>
                <c:pt idx="985">
                  <c:v>42414.333333333336</c:v>
                </c:pt>
                <c:pt idx="986">
                  <c:v>42415.333333333336</c:v>
                </c:pt>
                <c:pt idx="987">
                  <c:v>42416.333333333336</c:v>
                </c:pt>
                <c:pt idx="988">
                  <c:v>42417.333333333336</c:v>
                </c:pt>
                <c:pt idx="989">
                  <c:v>42418.333333333336</c:v>
                </c:pt>
                <c:pt idx="990">
                  <c:v>42419.333333333336</c:v>
                </c:pt>
                <c:pt idx="991">
                  <c:v>42420.333333333336</c:v>
                </c:pt>
                <c:pt idx="992">
                  <c:v>42421.333333333336</c:v>
                </c:pt>
                <c:pt idx="993">
                  <c:v>42422.333333333336</c:v>
                </c:pt>
                <c:pt idx="994">
                  <c:v>42423.333333333336</c:v>
                </c:pt>
                <c:pt idx="995">
                  <c:v>42424.333333333336</c:v>
                </c:pt>
                <c:pt idx="996">
                  <c:v>42425.333333333336</c:v>
                </c:pt>
                <c:pt idx="997">
                  <c:v>42426.333333333336</c:v>
                </c:pt>
                <c:pt idx="998">
                  <c:v>42427.333333333336</c:v>
                </c:pt>
                <c:pt idx="999">
                  <c:v>42428.333333333336</c:v>
                </c:pt>
                <c:pt idx="1000">
                  <c:v>42429.333333333336</c:v>
                </c:pt>
                <c:pt idx="1001">
                  <c:v>42430.333333333336</c:v>
                </c:pt>
                <c:pt idx="1002">
                  <c:v>42431.333333333336</c:v>
                </c:pt>
                <c:pt idx="1003">
                  <c:v>42432.333333333336</c:v>
                </c:pt>
                <c:pt idx="1004">
                  <c:v>42433.333333333336</c:v>
                </c:pt>
                <c:pt idx="1005">
                  <c:v>42434.333333333336</c:v>
                </c:pt>
                <c:pt idx="1006">
                  <c:v>42435.333333333336</c:v>
                </c:pt>
                <c:pt idx="1007">
                  <c:v>42436.333333333336</c:v>
                </c:pt>
                <c:pt idx="1008">
                  <c:v>42437.333333333336</c:v>
                </c:pt>
                <c:pt idx="1009">
                  <c:v>42438.333333333336</c:v>
                </c:pt>
                <c:pt idx="1010">
                  <c:v>42439.333333333336</c:v>
                </c:pt>
                <c:pt idx="1011">
                  <c:v>42440.333333333336</c:v>
                </c:pt>
                <c:pt idx="1012">
                  <c:v>42441.333333333336</c:v>
                </c:pt>
                <c:pt idx="1013">
                  <c:v>42442.333333333336</c:v>
                </c:pt>
                <c:pt idx="1014">
                  <c:v>42443.333333333336</c:v>
                </c:pt>
                <c:pt idx="1015">
                  <c:v>42444.333333333336</c:v>
                </c:pt>
                <c:pt idx="1016">
                  <c:v>42445.333333333336</c:v>
                </c:pt>
                <c:pt idx="1017">
                  <c:v>42446.333333333336</c:v>
                </c:pt>
                <c:pt idx="1018">
                  <c:v>42447.333333333336</c:v>
                </c:pt>
                <c:pt idx="1019">
                  <c:v>42448.333333333336</c:v>
                </c:pt>
                <c:pt idx="1020">
                  <c:v>42449.333333333336</c:v>
                </c:pt>
                <c:pt idx="1021">
                  <c:v>42450.333333333336</c:v>
                </c:pt>
                <c:pt idx="1022">
                  <c:v>42451.333333333336</c:v>
                </c:pt>
                <c:pt idx="1023">
                  <c:v>42452.333333333336</c:v>
                </c:pt>
                <c:pt idx="1024">
                  <c:v>42453.333333333336</c:v>
                </c:pt>
                <c:pt idx="1025">
                  <c:v>42454.333333333336</c:v>
                </c:pt>
                <c:pt idx="1026">
                  <c:v>42455.333333333336</c:v>
                </c:pt>
                <c:pt idx="1027">
                  <c:v>42456.333333333336</c:v>
                </c:pt>
                <c:pt idx="1028">
                  <c:v>42457.333333333336</c:v>
                </c:pt>
                <c:pt idx="1029">
                  <c:v>42458.333333333336</c:v>
                </c:pt>
                <c:pt idx="1030">
                  <c:v>42459.333333333336</c:v>
                </c:pt>
                <c:pt idx="1031">
                  <c:v>42460.333333333336</c:v>
                </c:pt>
                <c:pt idx="1032">
                  <c:v>42461.333333333336</c:v>
                </c:pt>
                <c:pt idx="1033">
                  <c:v>42462.333333333336</c:v>
                </c:pt>
                <c:pt idx="1034">
                  <c:v>42463.333333333336</c:v>
                </c:pt>
                <c:pt idx="1035">
                  <c:v>42464.333333333336</c:v>
                </c:pt>
                <c:pt idx="1036">
                  <c:v>42465.333333333336</c:v>
                </c:pt>
                <c:pt idx="1037">
                  <c:v>42466.333333333336</c:v>
                </c:pt>
                <c:pt idx="1038">
                  <c:v>42467.333333333336</c:v>
                </c:pt>
                <c:pt idx="1039">
                  <c:v>42468.333333333336</c:v>
                </c:pt>
                <c:pt idx="1040">
                  <c:v>42469.333333333336</c:v>
                </c:pt>
                <c:pt idx="1041">
                  <c:v>42470.333333333336</c:v>
                </c:pt>
                <c:pt idx="1042">
                  <c:v>42471.333333333336</c:v>
                </c:pt>
                <c:pt idx="1043">
                  <c:v>42472.333333333336</c:v>
                </c:pt>
                <c:pt idx="1044">
                  <c:v>42473.333333333336</c:v>
                </c:pt>
                <c:pt idx="1045">
                  <c:v>42474.333333333336</c:v>
                </c:pt>
                <c:pt idx="1046">
                  <c:v>42475.333333333336</c:v>
                </c:pt>
                <c:pt idx="1047">
                  <c:v>42476.333333333336</c:v>
                </c:pt>
                <c:pt idx="1048">
                  <c:v>42477.333333333336</c:v>
                </c:pt>
                <c:pt idx="1049">
                  <c:v>42478.333333333336</c:v>
                </c:pt>
                <c:pt idx="1050">
                  <c:v>42479.333333333336</c:v>
                </c:pt>
                <c:pt idx="1051">
                  <c:v>42480.333333333336</c:v>
                </c:pt>
                <c:pt idx="1052">
                  <c:v>42481.333333333336</c:v>
                </c:pt>
                <c:pt idx="1053">
                  <c:v>42482.333333333336</c:v>
                </c:pt>
                <c:pt idx="1054">
                  <c:v>42483.333333333336</c:v>
                </c:pt>
                <c:pt idx="1055">
                  <c:v>42484.333333333336</c:v>
                </c:pt>
                <c:pt idx="1056">
                  <c:v>42485.333333333336</c:v>
                </c:pt>
                <c:pt idx="1057">
                  <c:v>42486.333333333336</c:v>
                </c:pt>
                <c:pt idx="1058">
                  <c:v>42487.333333333336</c:v>
                </c:pt>
                <c:pt idx="1059">
                  <c:v>42488.333333333336</c:v>
                </c:pt>
                <c:pt idx="1060">
                  <c:v>42489.333333333336</c:v>
                </c:pt>
                <c:pt idx="1061">
                  <c:v>42490.333333333336</c:v>
                </c:pt>
                <c:pt idx="1062">
                  <c:v>42491.333333333336</c:v>
                </c:pt>
                <c:pt idx="1063">
                  <c:v>42492.333333333336</c:v>
                </c:pt>
                <c:pt idx="1064">
                  <c:v>42493.333333333336</c:v>
                </c:pt>
                <c:pt idx="1065">
                  <c:v>42494.333333333336</c:v>
                </c:pt>
                <c:pt idx="1066">
                  <c:v>42495.333333333336</c:v>
                </c:pt>
                <c:pt idx="1067">
                  <c:v>42496.333333333336</c:v>
                </c:pt>
                <c:pt idx="1068">
                  <c:v>42497.333333333336</c:v>
                </c:pt>
                <c:pt idx="1069">
                  <c:v>42498.333333333336</c:v>
                </c:pt>
                <c:pt idx="1070">
                  <c:v>42499.333333333336</c:v>
                </c:pt>
                <c:pt idx="1071">
                  <c:v>42500.333333333336</c:v>
                </c:pt>
                <c:pt idx="1072">
                  <c:v>42501.333333333336</c:v>
                </c:pt>
                <c:pt idx="1073">
                  <c:v>42502.333333333336</c:v>
                </c:pt>
                <c:pt idx="1074">
                  <c:v>42503.333333333336</c:v>
                </c:pt>
                <c:pt idx="1075">
                  <c:v>42504.333333333336</c:v>
                </c:pt>
                <c:pt idx="1076">
                  <c:v>42505.333333333336</c:v>
                </c:pt>
                <c:pt idx="1077">
                  <c:v>42506.333333333336</c:v>
                </c:pt>
                <c:pt idx="1078">
                  <c:v>42507.333333333336</c:v>
                </c:pt>
                <c:pt idx="1079">
                  <c:v>42508.333333333336</c:v>
                </c:pt>
                <c:pt idx="1080">
                  <c:v>42509.333333333336</c:v>
                </c:pt>
                <c:pt idx="1081">
                  <c:v>42510.333333333336</c:v>
                </c:pt>
                <c:pt idx="1082">
                  <c:v>42511.333333333336</c:v>
                </c:pt>
                <c:pt idx="1083">
                  <c:v>42512.333333333336</c:v>
                </c:pt>
                <c:pt idx="1084">
                  <c:v>42513.333333333336</c:v>
                </c:pt>
                <c:pt idx="1085">
                  <c:v>42514.333333333336</c:v>
                </c:pt>
                <c:pt idx="1086">
                  <c:v>42515.333333333336</c:v>
                </c:pt>
                <c:pt idx="1087">
                  <c:v>42516.333333333336</c:v>
                </c:pt>
                <c:pt idx="1088">
                  <c:v>42517.333333333336</c:v>
                </c:pt>
                <c:pt idx="1089">
                  <c:v>42518.333333333336</c:v>
                </c:pt>
                <c:pt idx="1090">
                  <c:v>42519.333333333336</c:v>
                </c:pt>
                <c:pt idx="1091">
                  <c:v>42520.333333333336</c:v>
                </c:pt>
                <c:pt idx="1092">
                  <c:v>42521.333333333336</c:v>
                </c:pt>
                <c:pt idx="1093">
                  <c:v>42522.333333333336</c:v>
                </c:pt>
                <c:pt idx="1094">
                  <c:v>42523.333333333336</c:v>
                </c:pt>
                <c:pt idx="1095">
                  <c:v>42524.333333333336</c:v>
                </c:pt>
                <c:pt idx="1096">
                  <c:v>42525.333333333336</c:v>
                </c:pt>
                <c:pt idx="1097">
                  <c:v>42526.333333333336</c:v>
                </c:pt>
                <c:pt idx="1098">
                  <c:v>42527.333333333336</c:v>
                </c:pt>
                <c:pt idx="1099">
                  <c:v>42528.333333333336</c:v>
                </c:pt>
                <c:pt idx="1100">
                  <c:v>42529.333333333336</c:v>
                </c:pt>
                <c:pt idx="1101">
                  <c:v>42530.333333333336</c:v>
                </c:pt>
                <c:pt idx="1102">
                  <c:v>42531.333333333336</c:v>
                </c:pt>
                <c:pt idx="1103">
                  <c:v>42532.333333333336</c:v>
                </c:pt>
                <c:pt idx="1104">
                  <c:v>42533.333333333336</c:v>
                </c:pt>
                <c:pt idx="1105">
                  <c:v>42534.333333333336</c:v>
                </c:pt>
                <c:pt idx="1106">
                  <c:v>42535.333333333336</c:v>
                </c:pt>
                <c:pt idx="1107">
                  <c:v>42536.333333333336</c:v>
                </c:pt>
                <c:pt idx="1108">
                  <c:v>42537.333333333336</c:v>
                </c:pt>
                <c:pt idx="1109">
                  <c:v>42538.333333333336</c:v>
                </c:pt>
                <c:pt idx="1110">
                  <c:v>42539.333333333336</c:v>
                </c:pt>
                <c:pt idx="1111">
                  <c:v>42540.333333333336</c:v>
                </c:pt>
                <c:pt idx="1112">
                  <c:v>42541.333333333336</c:v>
                </c:pt>
                <c:pt idx="1113">
                  <c:v>42542.333333333336</c:v>
                </c:pt>
                <c:pt idx="1114">
                  <c:v>42543.333333333336</c:v>
                </c:pt>
                <c:pt idx="1115">
                  <c:v>42544.333333333336</c:v>
                </c:pt>
                <c:pt idx="1116">
                  <c:v>42545.333333333336</c:v>
                </c:pt>
                <c:pt idx="1117">
                  <c:v>42546.333333333336</c:v>
                </c:pt>
                <c:pt idx="1118">
                  <c:v>42547.333333333336</c:v>
                </c:pt>
                <c:pt idx="1119">
                  <c:v>42548.333333333336</c:v>
                </c:pt>
                <c:pt idx="1120">
                  <c:v>42549.333333333336</c:v>
                </c:pt>
                <c:pt idx="1121">
                  <c:v>42550.333333333336</c:v>
                </c:pt>
                <c:pt idx="1122">
                  <c:v>42551.333333333336</c:v>
                </c:pt>
                <c:pt idx="1123">
                  <c:v>42552.333333333336</c:v>
                </c:pt>
                <c:pt idx="1124">
                  <c:v>42553.333333333336</c:v>
                </c:pt>
                <c:pt idx="1125">
                  <c:v>42554.333333333336</c:v>
                </c:pt>
                <c:pt idx="1126">
                  <c:v>42555.333333333336</c:v>
                </c:pt>
                <c:pt idx="1127">
                  <c:v>42556.333333333336</c:v>
                </c:pt>
                <c:pt idx="1128">
                  <c:v>42557.333333333336</c:v>
                </c:pt>
                <c:pt idx="1129">
                  <c:v>42558.333333333336</c:v>
                </c:pt>
                <c:pt idx="1130">
                  <c:v>42559.333333333336</c:v>
                </c:pt>
                <c:pt idx="1131">
                  <c:v>42560.333333333336</c:v>
                </c:pt>
                <c:pt idx="1132">
                  <c:v>42561.333333333336</c:v>
                </c:pt>
                <c:pt idx="1133">
                  <c:v>42562.333333333336</c:v>
                </c:pt>
                <c:pt idx="1134">
                  <c:v>42563.333333333336</c:v>
                </c:pt>
                <c:pt idx="1135">
                  <c:v>42564.333333333336</c:v>
                </c:pt>
                <c:pt idx="1136">
                  <c:v>42565.333333333336</c:v>
                </c:pt>
                <c:pt idx="1137">
                  <c:v>42566.333333333336</c:v>
                </c:pt>
                <c:pt idx="1138">
                  <c:v>42567.333333333336</c:v>
                </c:pt>
                <c:pt idx="1139">
                  <c:v>42568.333333333336</c:v>
                </c:pt>
                <c:pt idx="1140">
                  <c:v>42569.333333333336</c:v>
                </c:pt>
                <c:pt idx="1141">
                  <c:v>42570.333333333336</c:v>
                </c:pt>
                <c:pt idx="1142">
                  <c:v>42571.333333333336</c:v>
                </c:pt>
                <c:pt idx="1143">
                  <c:v>42572.333333333336</c:v>
                </c:pt>
                <c:pt idx="1144">
                  <c:v>42573.333333333336</c:v>
                </c:pt>
                <c:pt idx="1145">
                  <c:v>42574.333333333336</c:v>
                </c:pt>
                <c:pt idx="1146">
                  <c:v>42575.333333333336</c:v>
                </c:pt>
                <c:pt idx="1147">
                  <c:v>42576.333333333336</c:v>
                </c:pt>
                <c:pt idx="1148">
                  <c:v>42577.333333333336</c:v>
                </c:pt>
                <c:pt idx="1149">
                  <c:v>42578.333333333336</c:v>
                </c:pt>
                <c:pt idx="1150">
                  <c:v>42579.333333333336</c:v>
                </c:pt>
                <c:pt idx="1151">
                  <c:v>42580.333333333336</c:v>
                </c:pt>
                <c:pt idx="1152">
                  <c:v>42581.333333333336</c:v>
                </c:pt>
                <c:pt idx="1153">
                  <c:v>42582.333333333336</c:v>
                </c:pt>
                <c:pt idx="1154">
                  <c:v>42583.333333333336</c:v>
                </c:pt>
                <c:pt idx="1155">
                  <c:v>42584.333333333336</c:v>
                </c:pt>
                <c:pt idx="1156">
                  <c:v>42585.333333333336</c:v>
                </c:pt>
                <c:pt idx="1157">
                  <c:v>42586.333333333336</c:v>
                </c:pt>
                <c:pt idx="1158">
                  <c:v>42587.333333333336</c:v>
                </c:pt>
                <c:pt idx="1159">
                  <c:v>42588.333333333336</c:v>
                </c:pt>
                <c:pt idx="1160">
                  <c:v>42589.333333333336</c:v>
                </c:pt>
                <c:pt idx="1161">
                  <c:v>42590.333333333336</c:v>
                </c:pt>
                <c:pt idx="1162">
                  <c:v>42591.333333333336</c:v>
                </c:pt>
                <c:pt idx="1163">
                  <c:v>42592.333333333336</c:v>
                </c:pt>
                <c:pt idx="1164">
                  <c:v>42593.333333333336</c:v>
                </c:pt>
                <c:pt idx="1165">
                  <c:v>42594.333333333336</c:v>
                </c:pt>
                <c:pt idx="1166">
                  <c:v>42595.333333333336</c:v>
                </c:pt>
                <c:pt idx="1167">
                  <c:v>42596.333333333336</c:v>
                </c:pt>
                <c:pt idx="1168">
                  <c:v>42597.333333333336</c:v>
                </c:pt>
                <c:pt idx="1169">
                  <c:v>42598.333333333336</c:v>
                </c:pt>
                <c:pt idx="1170">
                  <c:v>42599.333333333336</c:v>
                </c:pt>
                <c:pt idx="1171">
                  <c:v>42600.333333333336</c:v>
                </c:pt>
                <c:pt idx="1172">
                  <c:v>42601.333333333336</c:v>
                </c:pt>
                <c:pt idx="1173">
                  <c:v>42602.333333333336</c:v>
                </c:pt>
                <c:pt idx="1174">
                  <c:v>42603.333333333336</c:v>
                </c:pt>
                <c:pt idx="1175">
                  <c:v>42604.333333333336</c:v>
                </c:pt>
                <c:pt idx="1176">
                  <c:v>42605.333333333336</c:v>
                </c:pt>
                <c:pt idx="1177">
                  <c:v>42606.333333333336</c:v>
                </c:pt>
                <c:pt idx="1178">
                  <c:v>42607.333333333336</c:v>
                </c:pt>
                <c:pt idx="1179">
                  <c:v>42608.333333333336</c:v>
                </c:pt>
                <c:pt idx="1180">
                  <c:v>42609.333333333336</c:v>
                </c:pt>
                <c:pt idx="1181">
                  <c:v>42610.333333333336</c:v>
                </c:pt>
                <c:pt idx="1182">
                  <c:v>42611.333333333336</c:v>
                </c:pt>
                <c:pt idx="1183">
                  <c:v>42612.333333333336</c:v>
                </c:pt>
                <c:pt idx="1184">
                  <c:v>42613.333333333336</c:v>
                </c:pt>
                <c:pt idx="1185">
                  <c:v>42614.333333333336</c:v>
                </c:pt>
                <c:pt idx="1186">
                  <c:v>42615.333333333336</c:v>
                </c:pt>
                <c:pt idx="1187">
                  <c:v>42616.333333333336</c:v>
                </c:pt>
                <c:pt idx="1188">
                  <c:v>42617.333333333336</c:v>
                </c:pt>
                <c:pt idx="1189">
                  <c:v>42618.333333333336</c:v>
                </c:pt>
                <c:pt idx="1190">
                  <c:v>42619.333333333336</c:v>
                </c:pt>
                <c:pt idx="1191">
                  <c:v>42620.333333333336</c:v>
                </c:pt>
                <c:pt idx="1192">
                  <c:v>42621.333333333336</c:v>
                </c:pt>
                <c:pt idx="1193">
                  <c:v>42622.333333333336</c:v>
                </c:pt>
                <c:pt idx="1194">
                  <c:v>42623.333333333336</c:v>
                </c:pt>
                <c:pt idx="1195">
                  <c:v>42624.333333333336</c:v>
                </c:pt>
                <c:pt idx="1196">
                  <c:v>42625.333333333336</c:v>
                </c:pt>
                <c:pt idx="1197">
                  <c:v>42626.333333333336</c:v>
                </c:pt>
                <c:pt idx="1198">
                  <c:v>42627.333333333336</c:v>
                </c:pt>
                <c:pt idx="1199">
                  <c:v>42628.333333333336</c:v>
                </c:pt>
                <c:pt idx="1200">
                  <c:v>42629.333333333336</c:v>
                </c:pt>
                <c:pt idx="1201">
                  <c:v>42630.333333333336</c:v>
                </c:pt>
                <c:pt idx="1202">
                  <c:v>42631.333333333336</c:v>
                </c:pt>
                <c:pt idx="1203">
                  <c:v>42632.333333333336</c:v>
                </c:pt>
                <c:pt idx="1204">
                  <c:v>42633.333333333336</c:v>
                </c:pt>
                <c:pt idx="1205">
                  <c:v>42634.333333333336</c:v>
                </c:pt>
                <c:pt idx="1206">
                  <c:v>42635.333333333336</c:v>
                </c:pt>
                <c:pt idx="1207">
                  <c:v>42636.333333333336</c:v>
                </c:pt>
                <c:pt idx="1208">
                  <c:v>42637.333333333336</c:v>
                </c:pt>
                <c:pt idx="1209">
                  <c:v>42638.333333333336</c:v>
                </c:pt>
                <c:pt idx="1210">
                  <c:v>42639.333333333336</c:v>
                </c:pt>
                <c:pt idx="1211">
                  <c:v>42640.333333333336</c:v>
                </c:pt>
                <c:pt idx="1212">
                  <c:v>42641.333333333336</c:v>
                </c:pt>
                <c:pt idx="1213">
                  <c:v>42642.333333333336</c:v>
                </c:pt>
                <c:pt idx="1214">
                  <c:v>42643.333333333336</c:v>
                </c:pt>
                <c:pt idx="1215">
                  <c:v>42644.333333333336</c:v>
                </c:pt>
                <c:pt idx="1216">
                  <c:v>42645.333333333336</c:v>
                </c:pt>
                <c:pt idx="1217">
                  <c:v>42646.333333333336</c:v>
                </c:pt>
                <c:pt idx="1218">
                  <c:v>42647.333333333336</c:v>
                </c:pt>
                <c:pt idx="1219">
                  <c:v>42648.333333333336</c:v>
                </c:pt>
                <c:pt idx="1220">
                  <c:v>42649.333333333336</c:v>
                </c:pt>
                <c:pt idx="1221">
                  <c:v>42650.333333333336</c:v>
                </c:pt>
                <c:pt idx="1222">
                  <c:v>42651.333333333336</c:v>
                </c:pt>
                <c:pt idx="1223">
                  <c:v>42652.333333333336</c:v>
                </c:pt>
                <c:pt idx="1224">
                  <c:v>42653.333333333336</c:v>
                </c:pt>
                <c:pt idx="1225">
                  <c:v>42654.333333333336</c:v>
                </c:pt>
                <c:pt idx="1226">
                  <c:v>42655.333333333336</c:v>
                </c:pt>
                <c:pt idx="1227">
                  <c:v>42656.333333333336</c:v>
                </c:pt>
                <c:pt idx="1228">
                  <c:v>42657.333333333336</c:v>
                </c:pt>
                <c:pt idx="1229">
                  <c:v>42658.333333333336</c:v>
                </c:pt>
                <c:pt idx="1230">
                  <c:v>42659.333333333336</c:v>
                </c:pt>
                <c:pt idx="1231">
                  <c:v>42660.333333333336</c:v>
                </c:pt>
                <c:pt idx="1232">
                  <c:v>42661.333333333336</c:v>
                </c:pt>
                <c:pt idx="1233">
                  <c:v>42662.333333333336</c:v>
                </c:pt>
                <c:pt idx="1234">
                  <c:v>42663.333333333336</c:v>
                </c:pt>
                <c:pt idx="1235">
                  <c:v>42664.333333333336</c:v>
                </c:pt>
                <c:pt idx="1236">
                  <c:v>42665.333333333336</c:v>
                </c:pt>
                <c:pt idx="1237">
                  <c:v>42666.333333333336</c:v>
                </c:pt>
                <c:pt idx="1238">
                  <c:v>42667.333333333336</c:v>
                </c:pt>
                <c:pt idx="1239">
                  <c:v>42668.333333333336</c:v>
                </c:pt>
                <c:pt idx="1240">
                  <c:v>42669.333333333336</c:v>
                </c:pt>
                <c:pt idx="1241">
                  <c:v>42670.333333333336</c:v>
                </c:pt>
                <c:pt idx="1242">
                  <c:v>42671.333333333336</c:v>
                </c:pt>
                <c:pt idx="1243">
                  <c:v>42672.333333333336</c:v>
                </c:pt>
                <c:pt idx="1244">
                  <c:v>42673.333333333336</c:v>
                </c:pt>
                <c:pt idx="1245">
                  <c:v>42674.333333333336</c:v>
                </c:pt>
                <c:pt idx="1246">
                  <c:v>42675.333333333336</c:v>
                </c:pt>
                <c:pt idx="1247">
                  <c:v>42676.333333333336</c:v>
                </c:pt>
                <c:pt idx="1248">
                  <c:v>42677.333333333336</c:v>
                </c:pt>
                <c:pt idx="1249">
                  <c:v>42678.333333333336</c:v>
                </c:pt>
                <c:pt idx="1250">
                  <c:v>42679.333333333336</c:v>
                </c:pt>
                <c:pt idx="1251">
                  <c:v>42680.333333333336</c:v>
                </c:pt>
                <c:pt idx="1252">
                  <c:v>42681.333333333336</c:v>
                </c:pt>
                <c:pt idx="1253">
                  <c:v>42682.333333333336</c:v>
                </c:pt>
                <c:pt idx="1254">
                  <c:v>42683.333333333336</c:v>
                </c:pt>
                <c:pt idx="1255">
                  <c:v>42684.333333333336</c:v>
                </c:pt>
                <c:pt idx="1256">
                  <c:v>42685.333333333336</c:v>
                </c:pt>
                <c:pt idx="1257">
                  <c:v>42686.333333333336</c:v>
                </c:pt>
                <c:pt idx="1258">
                  <c:v>42687.333333333336</c:v>
                </c:pt>
                <c:pt idx="1259">
                  <c:v>42688.333333333336</c:v>
                </c:pt>
                <c:pt idx="1260">
                  <c:v>42689.333333333336</c:v>
                </c:pt>
                <c:pt idx="1261">
                  <c:v>42690.333333333336</c:v>
                </c:pt>
                <c:pt idx="1262">
                  <c:v>42691.333333333336</c:v>
                </c:pt>
                <c:pt idx="1263">
                  <c:v>42692.333333333336</c:v>
                </c:pt>
                <c:pt idx="1264">
                  <c:v>42693.333333333336</c:v>
                </c:pt>
                <c:pt idx="1265">
                  <c:v>42694.333333333336</c:v>
                </c:pt>
                <c:pt idx="1266">
                  <c:v>42695.333333333336</c:v>
                </c:pt>
                <c:pt idx="1267">
                  <c:v>42696.333333333336</c:v>
                </c:pt>
                <c:pt idx="1268">
                  <c:v>42697.333333333336</c:v>
                </c:pt>
                <c:pt idx="1269">
                  <c:v>42698.333333333336</c:v>
                </c:pt>
                <c:pt idx="1270">
                  <c:v>42699.333333333336</c:v>
                </c:pt>
                <c:pt idx="1271">
                  <c:v>42700.333333333336</c:v>
                </c:pt>
                <c:pt idx="1272">
                  <c:v>42701.333333333336</c:v>
                </c:pt>
                <c:pt idx="1273">
                  <c:v>42702.333333333336</c:v>
                </c:pt>
                <c:pt idx="1274">
                  <c:v>42703.333333333336</c:v>
                </c:pt>
                <c:pt idx="1275">
                  <c:v>42704.333333333336</c:v>
                </c:pt>
                <c:pt idx="1276">
                  <c:v>42705.333333333336</c:v>
                </c:pt>
                <c:pt idx="1277">
                  <c:v>42706.333333333336</c:v>
                </c:pt>
                <c:pt idx="1278">
                  <c:v>42707.333333333336</c:v>
                </c:pt>
                <c:pt idx="1279">
                  <c:v>42708.333333333336</c:v>
                </c:pt>
                <c:pt idx="1280">
                  <c:v>42709.333333333336</c:v>
                </c:pt>
                <c:pt idx="1281">
                  <c:v>42710.333333333336</c:v>
                </c:pt>
                <c:pt idx="1282">
                  <c:v>42711.333333333336</c:v>
                </c:pt>
                <c:pt idx="1283">
                  <c:v>42712.333333333336</c:v>
                </c:pt>
                <c:pt idx="1284">
                  <c:v>42713.333333333336</c:v>
                </c:pt>
                <c:pt idx="1285">
                  <c:v>42714.333333333336</c:v>
                </c:pt>
                <c:pt idx="1286">
                  <c:v>42715.333333333336</c:v>
                </c:pt>
                <c:pt idx="1287">
                  <c:v>42716.333333333336</c:v>
                </c:pt>
                <c:pt idx="1288">
                  <c:v>42717.333333333336</c:v>
                </c:pt>
                <c:pt idx="1289">
                  <c:v>42718.333333333336</c:v>
                </c:pt>
                <c:pt idx="1290">
                  <c:v>42719.333333333336</c:v>
                </c:pt>
                <c:pt idx="1291">
                  <c:v>42720.333333333336</c:v>
                </c:pt>
                <c:pt idx="1292">
                  <c:v>42721.333333333336</c:v>
                </c:pt>
                <c:pt idx="1293">
                  <c:v>42722.333333333336</c:v>
                </c:pt>
                <c:pt idx="1294">
                  <c:v>42723.333333333336</c:v>
                </c:pt>
                <c:pt idx="1295">
                  <c:v>42724.333333333336</c:v>
                </c:pt>
                <c:pt idx="1296">
                  <c:v>42725.333333333336</c:v>
                </c:pt>
                <c:pt idx="1297">
                  <c:v>42726.333333333336</c:v>
                </c:pt>
                <c:pt idx="1298">
                  <c:v>42727.333333333336</c:v>
                </c:pt>
                <c:pt idx="1299">
                  <c:v>42728.333333333336</c:v>
                </c:pt>
                <c:pt idx="1300">
                  <c:v>42729.333333333336</c:v>
                </c:pt>
                <c:pt idx="1301">
                  <c:v>42730.333333333336</c:v>
                </c:pt>
                <c:pt idx="1302">
                  <c:v>42731.333333333336</c:v>
                </c:pt>
                <c:pt idx="1303">
                  <c:v>42732.333333333336</c:v>
                </c:pt>
                <c:pt idx="1304">
                  <c:v>42733.333333333336</c:v>
                </c:pt>
                <c:pt idx="1305">
                  <c:v>42734.333333333336</c:v>
                </c:pt>
                <c:pt idx="1306">
                  <c:v>42735.333333333336</c:v>
                </c:pt>
                <c:pt idx="1307">
                  <c:v>42736.333333333336</c:v>
                </c:pt>
                <c:pt idx="1308">
                  <c:v>42737.333333333336</c:v>
                </c:pt>
                <c:pt idx="1309">
                  <c:v>42738.333333333336</c:v>
                </c:pt>
                <c:pt idx="1310">
                  <c:v>42739.333333333336</c:v>
                </c:pt>
                <c:pt idx="1311">
                  <c:v>42740.333333333336</c:v>
                </c:pt>
                <c:pt idx="1312">
                  <c:v>42741.333333333336</c:v>
                </c:pt>
                <c:pt idx="1313">
                  <c:v>42742.333333333336</c:v>
                </c:pt>
                <c:pt idx="1314">
                  <c:v>42743.333333333336</c:v>
                </c:pt>
                <c:pt idx="1315">
                  <c:v>42744.333333333336</c:v>
                </c:pt>
                <c:pt idx="1316">
                  <c:v>42745.333333333336</c:v>
                </c:pt>
                <c:pt idx="1317">
                  <c:v>42746.333333333336</c:v>
                </c:pt>
                <c:pt idx="1318">
                  <c:v>42747.333333333336</c:v>
                </c:pt>
                <c:pt idx="1319">
                  <c:v>42748.333333333336</c:v>
                </c:pt>
                <c:pt idx="1320">
                  <c:v>42749.333333333336</c:v>
                </c:pt>
                <c:pt idx="1321">
                  <c:v>42750.333333333336</c:v>
                </c:pt>
                <c:pt idx="1322">
                  <c:v>42751.333333333336</c:v>
                </c:pt>
                <c:pt idx="1323">
                  <c:v>42752.333333333336</c:v>
                </c:pt>
                <c:pt idx="1324">
                  <c:v>42753.333333333336</c:v>
                </c:pt>
                <c:pt idx="1325">
                  <c:v>42754.333333333336</c:v>
                </c:pt>
                <c:pt idx="1326">
                  <c:v>42755.333333333336</c:v>
                </c:pt>
                <c:pt idx="1327">
                  <c:v>42756.333333333336</c:v>
                </c:pt>
                <c:pt idx="1328">
                  <c:v>42757.333333333336</c:v>
                </c:pt>
                <c:pt idx="1329">
                  <c:v>42758.333333333336</c:v>
                </c:pt>
                <c:pt idx="1330">
                  <c:v>42759.333333333336</c:v>
                </c:pt>
                <c:pt idx="1331">
                  <c:v>42760.333333333336</c:v>
                </c:pt>
                <c:pt idx="1332">
                  <c:v>42761.333333333336</c:v>
                </c:pt>
                <c:pt idx="1333">
                  <c:v>42762.333333333336</c:v>
                </c:pt>
                <c:pt idx="1334">
                  <c:v>42763.333333333336</c:v>
                </c:pt>
                <c:pt idx="1335">
                  <c:v>42764.333333333336</c:v>
                </c:pt>
                <c:pt idx="1336">
                  <c:v>42765.333333333336</c:v>
                </c:pt>
                <c:pt idx="1337">
                  <c:v>42766.333333333336</c:v>
                </c:pt>
                <c:pt idx="1338">
                  <c:v>42767.333333333336</c:v>
                </c:pt>
                <c:pt idx="1339">
                  <c:v>42768.333333333336</c:v>
                </c:pt>
                <c:pt idx="1340">
                  <c:v>42769.333333333336</c:v>
                </c:pt>
                <c:pt idx="1341">
                  <c:v>42770.333333333336</c:v>
                </c:pt>
                <c:pt idx="1342">
                  <c:v>42771.333333333336</c:v>
                </c:pt>
                <c:pt idx="1343">
                  <c:v>42772.333333333336</c:v>
                </c:pt>
                <c:pt idx="1344">
                  <c:v>42773.333333333336</c:v>
                </c:pt>
                <c:pt idx="1345">
                  <c:v>42774.333333333336</c:v>
                </c:pt>
                <c:pt idx="1346">
                  <c:v>42775.333333333336</c:v>
                </c:pt>
                <c:pt idx="1347">
                  <c:v>42776.333333333336</c:v>
                </c:pt>
                <c:pt idx="1348">
                  <c:v>42777.333333333336</c:v>
                </c:pt>
                <c:pt idx="1349">
                  <c:v>42778.333333333336</c:v>
                </c:pt>
                <c:pt idx="1350">
                  <c:v>42779.333333333336</c:v>
                </c:pt>
                <c:pt idx="1351">
                  <c:v>42780.333333333336</c:v>
                </c:pt>
                <c:pt idx="1352">
                  <c:v>42781.333333333336</c:v>
                </c:pt>
                <c:pt idx="1353">
                  <c:v>42782.333333333336</c:v>
                </c:pt>
                <c:pt idx="1354">
                  <c:v>42783.333333333336</c:v>
                </c:pt>
                <c:pt idx="1355">
                  <c:v>42784.333333333336</c:v>
                </c:pt>
                <c:pt idx="1356">
                  <c:v>42785.333333333336</c:v>
                </c:pt>
                <c:pt idx="1357">
                  <c:v>42786.333333333336</c:v>
                </c:pt>
                <c:pt idx="1358">
                  <c:v>42787.333333333336</c:v>
                </c:pt>
                <c:pt idx="1359">
                  <c:v>42788.333333333336</c:v>
                </c:pt>
                <c:pt idx="1360">
                  <c:v>42789.333333333336</c:v>
                </c:pt>
                <c:pt idx="1361">
                  <c:v>42790.333333333336</c:v>
                </c:pt>
                <c:pt idx="1362">
                  <c:v>42791.333333333336</c:v>
                </c:pt>
                <c:pt idx="1363">
                  <c:v>42792.333333333336</c:v>
                </c:pt>
                <c:pt idx="1364">
                  <c:v>42793.333333333336</c:v>
                </c:pt>
                <c:pt idx="1365">
                  <c:v>42794.333333333336</c:v>
                </c:pt>
                <c:pt idx="1366">
                  <c:v>42795.333333333336</c:v>
                </c:pt>
                <c:pt idx="1367">
                  <c:v>42796.333333333336</c:v>
                </c:pt>
              </c:numCache>
            </c:numRef>
          </c:cat>
          <c:val>
            <c:numRef>
              <c:f>Sheet1!$C$6:$C$1373</c:f>
              <c:numCache>
                <c:formatCode>General</c:formatCode>
                <c:ptCount val="13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3</c:v>
                </c:pt>
                <c:pt idx="497">
                  <c:v>3</c:v>
                </c:pt>
                <c:pt idx="498">
                  <c:v>3</c:v>
                </c:pt>
                <c:pt idx="499">
                  <c:v>3</c:v>
                </c:pt>
                <c:pt idx="500">
                  <c:v>3</c:v>
                </c:pt>
                <c:pt idx="501">
                  <c:v>3</c:v>
                </c:pt>
                <c:pt idx="502">
                  <c:v>3</c:v>
                </c:pt>
                <c:pt idx="503">
                  <c:v>3</c:v>
                </c:pt>
                <c:pt idx="504">
                  <c:v>3</c:v>
                </c:pt>
                <c:pt idx="505">
                  <c:v>3</c:v>
                </c:pt>
                <c:pt idx="506">
                  <c:v>3</c:v>
                </c:pt>
                <c:pt idx="507">
                  <c:v>3</c:v>
                </c:pt>
                <c:pt idx="508">
                  <c:v>3</c:v>
                </c:pt>
                <c:pt idx="509">
                  <c:v>3</c:v>
                </c:pt>
                <c:pt idx="510">
                  <c:v>3</c:v>
                </c:pt>
                <c:pt idx="511">
                  <c:v>4</c:v>
                </c:pt>
                <c:pt idx="512">
                  <c:v>4</c:v>
                </c:pt>
                <c:pt idx="513">
                  <c:v>4</c:v>
                </c:pt>
                <c:pt idx="514">
                  <c:v>4</c:v>
                </c:pt>
                <c:pt idx="515">
                  <c:v>4</c:v>
                </c:pt>
                <c:pt idx="516">
                  <c:v>4</c:v>
                </c:pt>
                <c:pt idx="517">
                  <c:v>1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2</c:v>
                </c:pt>
                <c:pt idx="589">
                  <c:v>2</c:v>
                </c:pt>
                <c:pt idx="590">
                  <c:v>2</c:v>
                </c:pt>
                <c:pt idx="591">
                  <c:v>2</c:v>
                </c:pt>
                <c:pt idx="592">
                  <c:v>2</c:v>
                </c:pt>
                <c:pt idx="593">
                  <c:v>2</c:v>
                </c:pt>
                <c:pt idx="594">
                  <c:v>2</c:v>
                </c:pt>
                <c:pt idx="595">
                  <c:v>2</c:v>
                </c:pt>
                <c:pt idx="596">
                  <c:v>2</c:v>
                </c:pt>
                <c:pt idx="597">
                  <c:v>2</c:v>
                </c:pt>
                <c:pt idx="598">
                  <c:v>2</c:v>
                </c:pt>
                <c:pt idx="599">
                  <c:v>2</c:v>
                </c:pt>
                <c:pt idx="600">
                  <c:v>2</c:v>
                </c:pt>
                <c:pt idx="601">
                  <c:v>2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1</c:v>
                </c:pt>
                <c:pt idx="625">
                  <c:v>1</c:v>
                </c:pt>
                <c:pt idx="626">
                  <c:v>7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-1</c:v>
                </c:pt>
                <c:pt idx="654">
                  <c:v>-1</c:v>
                </c:pt>
                <c:pt idx="655">
                  <c:v>-1</c:v>
                </c:pt>
                <c:pt idx="656">
                  <c:v>-1</c:v>
                </c:pt>
                <c:pt idx="657">
                  <c:v>-1</c:v>
                </c:pt>
                <c:pt idx="658">
                  <c:v>-1</c:v>
                </c:pt>
                <c:pt idx="659">
                  <c:v>2</c:v>
                </c:pt>
                <c:pt idx="660">
                  <c:v>2</c:v>
                </c:pt>
                <c:pt idx="661">
                  <c:v>2</c:v>
                </c:pt>
                <c:pt idx="662">
                  <c:v>2</c:v>
                </c:pt>
                <c:pt idx="663">
                  <c:v>2</c:v>
                </c:pt>
                <c:pt idx="664">
                  <c:v>2</c:v>
                </c:pt>
                <c:pt idx="665">
                  <c:v>1</c:v>
                </c:pt>
                <c:pt idx="666">
                  <c:v>2</c:v>
                </c:pt>
                <c:pt idx="667">
                  <c:v>8</c:v>
                </c:pt>
                <c:pt idx="668">
                  <c:v>8</c:v>
                </c:pt>
                <c:pt idx="669">
                  <c:v>7</c:v>
                </c:pt>
                <c:pt idx="670">
                  <c:v>7</c:v>
                </c:pt>
                <c:pt idx="671">
                  <c:v>7</c:v>
                </c:pt>
                <c:pt idx="672">
                  <c:v>7</c:v>
                </c:pt>
                <c:pt idx="673">
                  <c:v>5</c:v>
                </c:pt>
                <c:pt idx="674">
                  <c:v>5</c:v>
                </c:pt>
                <c:pt idx="675">
                  <c:v>3</c:v>
                </c:pt>
                <c:pt idx="676">
                  <c:v>3</c:v>
                </c:pt>
                <c:pt idx="677">
                  <c:v>3</c:v>
                </c:pt>
                <c:pt idx="678">
                  <c:v>5</c:v>
                </c:pt>
                <c:pt idx="679">
                  <c:v>5</c:v>
                </c:pt>
                <c:pt idx="680">
                  <c:v>7</c:v>
                </c:pt>
                <c:pt idx="681">
                  <c:v>8</c:v>
                </c:pt>
                <c:pt idx="682">
                  <c:v>8</c:v>
                </c:pt>
                <c:pt idx="683">
                  <c:v>7</c:v>
                </c:pt>
                <c:pt idx="684">
                  <c:v>7</c:v>
                </c:pt>
                <c:pt idx="685">
                  <c:v>7</c:v>
                </c:pt>
                <c:pt idx="686">
                  <c:v>7</c:v>
                </c:pt>
                <c:pt idx="687">
                  <c:v>9</c:v>
                </c:pt>
                <c:pt idx="688">
                  <c:v>9</c:v>
                </c:pt>
                <c:pt idx="689">
                  <c:v>9</c:v>
                </c:pt>
                <c:pt idx="690">
                  <c:v>8</c:v>
                </c:pt>
                <c:pt idx="691">
                  <c:v>8</c:v>
                </c:pt>
                <c:pt idx="692">
                  <c:v>8</c:v>
                </c:pt>
                <c:pt idx="693">
                  <c:v>8</c:v>
                </c:pt>
                <c:pt idx="694">
                  <c:v>8</c:v>
                </c:pt>
                <c:pt idx="695">
                  <c:v>8</c:v>
                </c:pt>
                <c:pt idx="696">
                  <c:v>10</c:v>
                </c:pt>
                <c:pt idx="697">
                  <c:v>9</c:v>
                </c:pt>
                <c:pt idx="698">
                  <c:v>9</c:v>
                </c:pt>
                <c:pt idx="699">
                  <c:v>14</c:v>
                </c:pt>
                <c:pt idx="700">
                  <c:v>14</c:v>
                </c:pt>
                <c:pt idx="701">
                  <c:v>14</c:v>
                </c:pt>
                <c:pt idx="702">
                  <c:v>14</c:v>
                </c:pt>
                <c:pt idx="703">
                  <c:v>11</c:v>
                </c:pt>
                <c:pt idx="704">
                  <c:v>11</c:v>
                </c:pt>
                <c:pt idx="705">
                  <c:v>11</c:v>
                </c:pt>
                <c:pt idx="706">
                  <c:v>19</c:v>
                </c:pt>
                <c:pt idx="707">
                  <c:v>16</c:v>
                </c:pt>
                <c:pt idx="708">
                  <c:v>16</c:v>
                </c:pt>
                <c:pt idx="709">
                  <c:v>16</c:v>
                </c:pt>
                <c:pt idx="710">
                  <c:v>17</c:v>
                </c:pt>
                <c:pt idx="711">
                  <c:v>17</c:v>
                </c:pt>
                <c:pt idx="712">
                  <c:v>17</c:v>
                </c:pt>
                <c:pt idx="713">
                  <c:v>12</c:v>
                </c:pt>
                <c:pt idx="714">
                  <c:v>11</c:v>
                </c:pt>
                <c:pt idx="715">
                  <c:v>12</c:v>
                </c:pt>
                <c:pt idx="716">
                  <c:v>11</c:v>
                </c:pt>
                <c:pt idx="717">
                  <c:v>11</c:v>
                </c:pt>
                <c:pt idx="718">
                  <c:v>11</c:v>
                </c:pt>
                <c:pt idx="719">
                  <c:v>11</c:v>
                </c:pt>
                <c:pt idx="720">
                  <c:v>11</c:v>
                </c:pt>
                <c:pt idx="721">
                  <c:v>11</c:v>
                </c:pt>
                <c:pt idx="722">
                  <c:v>11</c:v>
                </c:pt>
                <c:pt idx="723">
                  <c:v>10</c:v>
                </c:pt>
                <c:pt idx="724">
                  <c:v>9</c:v>
                </c:pt>
                <c:pt idx="725">
                  <c:v>9</c:v>
                </c:pt>
                <c:pt idx="726">
                  <c:v>9</c:v>
                </c:pt>
                <c:pt idx="727">
                  <c:v>19</c:v>
                </c:pt>
                <c:pt idx="728">
                  <c:v>18</c:v>
                </c:pt>
                <c:pt idx="729">
                  <c:v>21</c:v>
                </c:pt>
                <c:pt idx="730">
                  <c:v>22</c:v>
                </c:pt>
                <c:pt idx="731">
                  <c:v>22</c:v>
                </c:pt>
                <c:pt idx="732">
                  <c:v>23</c:v>
                </c:pt>
                <c:pt idx="733">
                  <c:v>23</c:v>
                </c:pt>
                <c:pt idx="734">
                  <c:v>23</c:v>
                </c:pt>
                <c:pt idx="735">
                  <c:v>26</c:v>
                </c:pt>
                <c:pt idx="736">
                  <c:v>26</c:v>
                </c:pt>
                <c:pt idx="737">
                  <c:v>27</c:v>
                </c:pt>
                <c:pt idx="738">
                  <c:v>25</c:v>
                </c:pt>
                <c:pt idx="739">
                  <c:v>25</c:v>
                </c:pt>
                <c:pt idx="740">
                  <c:v>25</c:v>
                </c:pt>
                <c:pt idx="741">
                  <c:v>24</c:v>
                </c:pt>
                <c:pt idx="742">
                  <c:v>22</c:v>
                </c:pt>
                <c:pt idx="743">
                  <c:v>22</c:v>
                </c:pt>
                <c:pt idx="744">
                  <c:v>21</c:v>
                </c:pt>
                <c:pt idx="745">
                  <c:v>24</c:v>
                </c:pt>
                <c:pt idx="746">
                  <c:v>25</c:v>
                </c:pt>
                <c:pt idx="747">
                  <c:v>25</c:v>
                </c:pt>
                <c:pt idx="748">
                  <c:v>27</c:v>
                </c:pt>
                <c:pt idx="749">
                  <c:v>24</c:v>
                </c:pt>
                <c:pt idx="750">
                  <c:v>21</c:v>
                </c:pt>
                <c:pt idx="751">
                  <c:v>22</c:v>
                </c:pt>
                <c:pt idx="752">
                  <c:v>21</c:v>
                </c:pt>
                <c:pt idx="753">
                  <c:v>21</c:v>
                </c:pt>
                <c:pt idx="754">
                  <c:v>21</c:v>
                </c:pt>
                <c:pt idx="755">
                  <c:v>22</c:v>
                </c:pt>
                <c:pt idx="756">
                  <c:v>23</c:v>
                </c:pt>
                <c:pt idx="757">
                  <c:v>19</c:v>
                </c:pt>
                <c:pt idx="758">
                  <c:v>12</c:v>
                </c:pt>
                <c:pt idx="759">
                  <c:v>12</c:v>
                </c:pt>
                <c:pt idx="760">
                  <c:v>12</c:v>
                </c:pt>
                <c:pt idx="761">
                  <c:v>12</c:v>
                </c:pt>
                <c:pt idx="762">
                  <c:v>12</c:v>
                </c:pt>
                <c:pt idx="763">
                  <c:v>10</c:v>
                </c:pt>
                <c:pt idx="764">
                  <c:v>12</c:v>
                </c:pt>
                <c:pt idx="765">
                  <c:v>10</c:v>
                </c:pt>
                <c:pt idx="766">
                  <c:v>10</c:v>
                </c:pt>
                <c:pt idx="767">
                  <c:v>10</c:v>
                </c:pt>
                <c:pt idx="768">
                  <c:v>10</c:v>
                </c:pt>
                <c:pt idx="769">
                  <c:v>10</c:v>
                </c:pt>
                <c:pt idx="770">
                  <c:v>11</c:v>
                </c:pt>
                <c:pt idx="771">
                  <c:v>15</c:v>
                </c:pt>
                <c:pt idx="772">
                  <c:v>13</c:v>
                </c:pt>
                <c:pt idx="773">
                  <c:v>13</c:v>
                </c:pt>
                <c:pt idx="774">
                  <c:v>14</c:v>
                </c:pt>
                <c:pt idx="775">
                  <c:v>11</c:v>
                </c:pt>
                <c:pt idx="776">
                  <c:v>11</c:v>
                </c:pt>
                <c:pt idx="777">
                  <c:v>8</c:v>
                </c:pt>
                <c:pt idx="778">
                  <c:v>7</c:v>
                </c:pt>
                <c:pt idx="779">
                  <c:v>9</c:v>
                </c:pt>
                <c:pt idx="780">
                  <c:v>6</c:v>
                </c:pt>
                <c:pt idx="781">
                  <c:v>6</c:v>
                </c:pt>
                <c:pt idx="782">
                  <c:v>6</c:v>
                </c:pt>
                <c:pt idx="783">
                  <c:v>6</c:v>
                </c:pt>
                <c:pt idx="784">
                  <c:v>7</c:v>
                </c:pt>
                <c:pt idx="785">
                  <c:v>8</c:v>
                </c:pt>
                <c:pt idx="786">
                  <c:v>8</c:v>
                </c:pt>
                <c:pt idx="787">
                  <c:v>7</c:v>
                </c:pt>
                <c:pt idx="788">
                  <c:v>7</c:v>
                </c:pt>
                <c:pt idx="789">
                  <c:v>7</c:v>
                </c:pt>
                <c:pt idx="790">
                  <c:v>6</c:v>
                </c:pt>
                <c:pt idx="791">
                  <c:v>5</c:v>
                </c:pt>
                <c:pt idx="792">
                  <c:v>5</c:v>
                </c:pt>
                <c:pt idx="793">
                  <c:v>5</c:v>
                </c:pt>
                <c:pt idx="794">
                  <c:v>5</c:v>
                </c:pt>
                <c:pt idx="795">
                  <c:v>5</c:v>
                </c:pt>
                <c:pt idx="796">
                  <c:v>5</c:v>
                </c:pt>
                <c:pt idx="797">
                  <c:v>6</c:v>
                </c:pt>
                <c:pt idx="798">
                  <c:v>5</c:v>
                </c:pt>
                <c:pt idx="799">
                  <c:v>5</c:v>
                </c:pt>
                <c:pt idx="800">
                  <c:v>5</c:v>
                </c:pt>
                <c:pt idx="801">
                  <c:v>6</c:v>
                </c:pt>
                <c:pt idx="802">
                  <c:v>6</c:v>
                </c:pt>
                <c:pt idx="803">
                  <c:v>6</c:v>
                </c:pt>
                <c:pt idx="804">
                  <c:v>9</c:v>
                </c:pt>
                <c:pt idx="805">
                  <c:v>10</c:v>
                </c:pt>
                <c:pt idx="806">
                  <c:v>10</c:v>
                </c:pt>
                <c:pt idx="807">
                  <c:v>11</c:v>
                </c:pt>
                <c:pt idx="808">
                  <c:v>14</c:v>
                </c:pt>
                <c:pt idx="809">
                  <c:v>15</c:v>
                </c:pt>
                <c:pt idx="810">
                  <c:v>15</c:v>
                </c:pt>
                <c:pt idx="811">
                  <c:v>15</c:v>
                </c:pt>
                <c:pt idx="812">
                  <c:v>15</c:v>
                </c:pt>
                <c:pt idx="813">
                  <c:v>15</c:v>
                </c:pt>
                <c:pt idx="814">
                  <c:v>14</c:v>
                </c:pt>
                <c:pt idx="815">
                  <c:v>14</c:v>
                </c:pt>
                <c:pt idx="816">
                  <c:v>13</c:v>
                </c:pt>
                <c:pt idx="817">
                  <c:v>13</c:v>
                </c:pt>
                <c:pt idx="818">
                  <c:v>17</c:v>
                </c:pt>
                <c:pt idx="819">
                  <c:v>15</c:v>
                </c:pt>
                <c:pt idx="820">
                  <c:v>15</c:v>
                </c:pt>
                <c:pt idx="821">
                  <c:v>14</c:v>
                </c:pt>
                <c:pt idx="822">
                  <c:v>14</c:v>
                </c:pt>
                <c:pt idx="823">
                  <c:v>14</c:v>
                </c:pt>
                <c:pt idx="824">
                  <c:v>14</c:v>
                </c:pt>
                <c:pt idx="825">
                  <c:v>14</c:v>
                </c:pt>
                <c:pt idx="826">
                  <c:v>17</c:v>
                </c:pt>
                <c:pt idx="827">
                  <c:v>17</c:v>
                </c:pt>
                <c:pt idx="828">
                  <c:v>17</c:v>
                </c:pt>
                <c:pt idx="829">
                  <c:v>17</c:v>
                </c:pt>
                <c:pt idx="830">
                  <c:v>17</c:v>
                </c:pt>
                <c:pt idx="831">
                  <c:v>17</c:v>
                </c:pt>
                <c:pt idx="832">
                  <c:v>19</c:v>
                </c:pt>
                <c:pt idx="833">
                  <c:v>20</c:v>
                </c:pt>
                <c:pt idx="834">
                  <c:v>19</c:v>
                </c:pt>
                <c:pt idx="835">
                  <c:v>21</c:v>
                </c:pt>
                <c:pt idx="836">
                  <c:v>23</c:v>
                </c:pt>
                <c:pt idx="837">
                  <c:v>22</c:v>
                </c:pt>
                <c:pt idx="838">
                  <c:v>22</c:v>
                </c:pt>
                <c:pt idx="839">
                  <c:v>23</c:v>
                </c:pt>
                <c:pt idx="840">
                  <c:v>24</c:v>
                </c:pt>
                <c:pt idx="841">
                  <c:v>24</c:v>
                </c:pt>
                <c:pt idx="842">
                  <c:v>25</c:v>
                </c:pt>
                <c:pt idx="843">
                  <c:v>26</c:v>
                </c:pt>
                <c:pt idx="844">
                  <c:v>26</c:v>
                </c:pt>
                <c:pt idx="845">
                  <c:v>26</c:v>
                </c:pt>
                <c:pt idx="846">
                  <c:v>37</c:v>
                </c:pt>
                <c:pt idx="847">
                  <c:v>39</c:v>
                </c:pt>
                <c:pt idx="848">
                  <c:v>38</c:v>
                </c:pt>
                <c:pt idx="849">
                  <c:v>38</c:v>
                </c:pt>
                <c:pt idx="850">
                  <c:v>38</c:v>
                </c:pt>
                <c:pt idx="851">
                  <c:v>37</c:v>
                </c:pt>
                <c:pt idx="852">
                  <c:v>37</c:v>
                </c:pt>
                <c:pt idx="853">
                  <c:v>50</c:v>
                </c:pt>
                <c:pt idx="854">
                  <c:v>49</c:v>
                </c:pt>
                <c:pt idx="855">
                  <c:v>49</c:v>
                </c:pt>
                <c:pt idx="856">
                  <c:v>49</c:v>
                </c:pt>
                <c:pt idx="857">
                  <c:v>49</c:v>
                </c:pt>
                <c:pt idx="858">
                  <c:v>44</c:v>
                </c:pt>
                <c:pt idx="859">
                  <c:v>44</c:v>
                </c:pt>
                <c:pt idx="860">
                  <c:v>43</c:v>
                </c:pt>
                <c:pt idx="861">
                  <c:v>39</c:v>
                </c:pt>
                <c:pt idx="862">
                  <c:v>39</c:v>
                </c:pt>
                <c:pt idx="863">
                  <c:v>39</c:v>
                </c:pt>
                <c:pt idx="864">
                  <c:v>39</c:v>
                </c:pt>
                <c:pt idx="865">
                  <c:v>39</c:v>
                </c:pt>
                <c:pt idx="866">
                  <c:v>39</c:v>
                </c:pt>
                <c:pt idx="867">
                  <c:v>42</c:v>
                </c:pt>
                <c:pt idx="868">
                  <c:v>42</c:v>
                </c:pt>
                <c:pt idx="869">
                  <c:v>42</c:v>
                </c:pt>
                <c:pt idx="870">
                  <c:v>42</c:v>
                </c:pt>
                <c:pt idx="871">
                  <c:v>42</c:v>
                </c:pt>
                <c:pt idx="872">
                  <c:v>43</c:v>
                </c:pt>
                <c:pt idx="873">
                  <c:v>43</c:v>
                </c:pt>
                <c:pt idx="874">
                  <c:v>44</c:v>
                </c:pt>
                <c:pt idx="875">
                  <c:v>41</c:v>
                </c:pt>
                <c:pt idx="876">
                  <c:v>43</c:v>
                </c:pt>
                <c:pt idx="877">
                  <c:v>41</c:v>
                </c:pt>
                <c:pt idx="878">
                  <c:v>41</c:v>
                </c:pt>
                <c:pt idx="879">
                  <c:v>40</c:v>
                </c:pt>
                <c:pt idx="880">
                  <c:v>40</c:v>
                </c:pt>
                <c:pt idx="881">
                  <c:v>36</c:v>
                </c:pt>
                <c:pt idx="882">
                  <c:v>38</c:v>
                </c:pt>
                <c:pt idx="883">
                  <c:v>36</c:v>
                </c:pt>
                <c:pt idx="884">
                  <c:v>38</c:v>
                </c:pt>
                <c:pt idx="885">
                  <c:v>34</c:v>
                </c:pt>
                <c:pt idx="886">
                  <c:v>33</c:v>
                </c:pt>
                <c:pt idx="887">
                  <c:v>33</c:v>
                </c:pt>
                <c:pt idx="888">
                  <c:v>31</c:v>
                </c:pt>
                <c:pt idx="889">
                  <c:v>33</c:v>
                </c:pt>
                <c:pt idx="890">
                  <c:v>33</c:v>
                </c:pt>
                <c:pt idx="891">
                  <c:v>33</c:v>
                </c:pt>
                <c:pt idx="892">
                  <c:v>34</c:v>
                </c:pt>
                <c:pt idx="893">
                  <c:v>33</c:v>
                </c:pt>
                <c:pt idx="894">
                  <c:v>33</c:v>
                </c:pt>
                <c:pt idx="895">
                  <c:v>33</c:v>
                </c:pt>
                <c:pt idx="896">
                  <c:v>35</c:v>
                </c:pt>
                <c:pt idx="897">
                  <c:v>35</c:v>
                </c:pt>
                <c:pt idx="898">
                  <c:v>36</c:v>
                </c:pt>
                <c:pt idx="899">
                  <c:v>40</c:v>
                </c:pt>
                <c:pt idx="900">
                  <c:v>40</c:v>
                </c:pt>
                <c:pt idx="901">
                  <c:v>40</c:v>
                </c:pt>
                <c:pt idx="902">
                  <c:v>36</c:v>
                </c:pt>
                <c:pt idx="903">
                  <c:v>35</c:v>
                </c:pt>
                <c:pt idx="904">
                  <c:v>35</c:v>
                </c:pt>
                <c:pt idx="905">
                  <c:v>35</c:v>
                </c:pt>
                <c:pt idx="906">
                  <c:v>35</c:v>
                </c:pt>
                <c:pt idx="907">
                  <c:v>35</c:v>
                </c:pt>
                <c:pt idx="908">
                  <c:v>35</c:v>
                </c:pt>
                <c:pt idx="909">
                  <c:v>34</c:v>
                </c:pt>
                <c:pt idx="910">
                  <c:v>45</c:v>
                </c:pt>
                <c:pt idx="911">
                  <c:v>49</c:v>
                </c:pt>
                <c:pt idx="912">
                  <c:v>47</c:v>
                </c:pt>
                <c:pt idx="913">
                  <c:v>47</c:v>
                </c:pt>
                <c:pt idx="914">
                  <c:v>45</c:v>
                </c:pt>
                <c:pt idx="915">
                  <c:v>45</c:v>
                </c:pt>
                <c:pt idx="916">
                  <c:v>50</c:v>
                </c:pt>
                <c:pt idx="917">
                  <c:v>50</c:v>
                </c:pt>
                <c:pt idx="918">
                  <c:v>49</c:v>
                </c:pt>
                <c:pt idx="919">
                  <c:v>45</c:v>
                </c:pt>
                <c:pt idx="920">
                  <c:v>46</c:v>
                </c:pt>
                <c:pt idx="921">
                  <c:v>46</c:v>
                </c:pt>
                <c:pt idx="922">
                  <c:v>46</c:v>
                </c:pt>
                <c:pt idx="923">
                  <c:v>48</c:v>
                </c:pt>
                <c:pt idx="924">
                  <c:v>48</c:v>
                </c:pt>
                <c:pt idx="925">
                  <c:v>53</c:v>
                </c:pt>
                <c:pt idx="926">
                  <c:v>51</c:v>
                </c:pt>
                <c:pt idx="927">
                  <c:v>54</c:v>
                </c:pt>
                <c:pt idx="928">
                  <c:v>54</c:v>
                </c:pt>
                <c:pt idx="929">
                  <c:v>54</c:v>
                </c:pt>
                <c:pt idx="930">
                  <c:v>56</c:v>
                </c:pt>
                <c:pt idx="931">
                  <c:v>60</c:v>
                </c:pt>
                <c:pt idx="932">
                  <c:v>62</c:v>
                </c:pt>
                <c:pt idx="933">
                  <c:v>62</c:v>
                </c:pt>
                <c:pt idx="934">
                  <c:v>62</c:v>
                </c:pt>
                <c:pt idx="935">
                  <c:v>62</c:v>
                </c:pt>
                <c:pt idx="936">
                  <c:v>62</c:v>
                </c:pt>
                <c:pt idx="937">
                  <c:v>64</c:v>
                </c:pt>
                <c:pt idx="938">
                  <c:v>63</c:v>
                </c:pt>
                <c:pt idx="939">
                  <c:v>69</c:v>
                </c:pt>
                <c:pt idx="940">
                  <c:v>62</c:v>
                </c:pt>
                <c:pt idx="941">
                  <c:v>62</c:v>
                </c:pt>
                <c:pt idx="942">
                  <c:v>62</c:v>
                </c:pt>
                <c:pt idx="943">
                  <c:v>62</c:v>
                </c:pt>
                <c:pt idx="944">
                  <c:v>70</c:v>
                </c:pt>
                <c:pt idx="945">
                  <c:v>72</c:v>
                </c:pt>
                <c:pt idx="946">
                  <c:v>73</c:v>
                </c:pt>
                <c:pt idx="947">
                  <c:v>73</c:v>
                </c:pt>
                <c:pt idx="948">
                  <c:v>69</c:v>
                </c:pt>
                <c:pt idx="949">
                  <c:v>70</c:v>
                </c:pt>
                <c:pt idx="950">
                  <c:v>70</c:v>
                </c:pt>
                <c:pt idx="951">
                  <c:v>80</c:v>
                </c:pt>
                <c:pt idx="952">
                  <c:v>77</c:v>
                </c:pt>
                <c:pt idx="953">
                  <c:v>79</c:v>
                </c:pt>
                <c:pt idx="954">
                  <c:v>80</c:v>
                </c:pt>
                <c:pt idx="955">
                  <c:v>96</c:v>
                </c:pt>
                <c:pt idx="956">
                  <c:v>89</c:v>
                </c:pt>
                <c:pt idx="957">
                  <c:v>89</c:v>
                </c:pt>
                <c:pt idx="958">
                  <c:v>89</c:v>
                </c:pt>
                <c:pt idx="959">
                  <c:v>94</c:v>
                </c:pt>
                <c:pt idx="960">
                  <c:v>94</c:v>
                </c:pt>
                <c:pt idx="961">
                  <c:v>90</c:v>
                </c:pt>
                <c:pt idx="962">
                  <c:v>87</c:v>
                </c:pt>
                <c:pt idx="963">
                  <c:v>87</c:v>
                </c:pt>
                <c:pt idx="964">
                  <c:v>87</c:v>
                </c:pt>
                <c:pt idx="965">
                  <c:v>86</c:v>
                </c:pt>
                <c:pt idx="966">
                  <c:v>86</c:v>
                </c:pt>
                <c:pt idx="967">
                  <c:v>85</c:v>
                </c:pt>
                <c:pt idx="968">
                  <c:v>85</c:v>
                </c:pt>
                <c:pt idx="969">
                  <c:v>89</c:v>
                </c:pt>
                <c:pt idx="970">
                  <c:v>89</c:v>
                </c:pt>
                <c:pt idx="971">
                  <c:v>90</c:v>
                </c:pt>
                <c:pt idx="972">
                  <c:v>88</c:v>
                </c:pt>
                <c:pt idx="973">
                  <c:v>89</c:v>
                </c:pt>
                <c:pt idx="974">
                  <c:v>88</c:v>
                </c:pt>
                <c:pt idx="975">
                  <c:v>87</c:v>
                </c:pt>
                <c:pt idx="976">
                  <c:v>88</c:v>
                </c:pt>
                <c:pt idx="977">
                  <c:v>88</c:v>
                </c:pt>
                <c:pt idx="978">
                  <c:v>88</c:v>
                </c:pt>
                <c:pt idx="979">
                  <c:v>93</c:v>
                </c:pt>
                <c:pt idx="980">
                  <c:v>93</c:v>
                </c:pt>
                <c:pt idx="981">
                  <c:v>92</c:v>
                </c:pt>
                <c:pt idx="982">
                  <c:v>92</c:v>
                </c:pt>
                <c:pt idx="983">
                  <c:v>93</c:v>
                </c:pt>
                <c:pt idx="984">
                  <c:v>93</c:v>
                </c:pt>
                <c:pt idx="985">
                  <c:v>93</c:v>
                </c:pt>
                <c:pt idx="986">
                  <c:v>93</c:v>
                </c:pt>
                <c:pt idx="987">
                  <c:v>91</c:v>
                </c:pt>
                <c:pt idx="988">
                  <c:v>88</c:v>
                </c:pt>
                <c:pt idx="989">
                  <c:v>88</c:v>
                </c:pt>
                <c:pt idx="990">
                  <c:v>88</c:v>
                </c:pt>
                <c:pt idx="991">
                  <c:v>87</c:v>
                </c:pt>
                <c:pt idx="992">
                  <c:v>87</c:v>
                </c:pt>
                <c:pt idx="993">
                  <c:v>84</c:v>
                </c:pt>
                <c:pt idx="994">
                  <c:v>81</c:v>
                </c:pt>
                <c:pt idx="995">
                  <c:v>80</c:v>
                </c:pt>
                <c:pt idx="996">
                  <c:v>79</c:v>
                </c:pt>
                <c:pt idx="997">
                  <c:v>78</c:v>
                </c:pt>
                <c:pt idx="998">
                  <c:v>78</c:v>
                </c:pt>
                <c:pt idx="999">
                  <c:v>78</c:v>
                </c:pt>
                <c:pt idx="1000">
                  <c:v>79</c:v>
                </c:pt>
                <c:pt idx="1001">
                  <c:v>77</c:v>
                </c:pt>
                <c:pt idx="1002">
                  <c:v>76</c:v>
                </c:pt>
                <c:pt idx="1003">
                  <c:v>70</c:v>
                </c:pt>
                <c:pt idx="1004">
                  <c:v>69</c:v>
                </c:pt>
                <c:pt idx="1005">
                  <c:v>71</c:v>
                </c:pt>
                <c:pt idx="1006">
                  <c:v>71</c:v>
                </c:pt>
                <c:pt idx="1007">
                  <c:v>77</c:v>
                </c:pt>
                <c:pt idx="1008">
                  <c:v>78</c:v>
                </c:pt>
                <c:pt idx="1009">
                  <c:v>79</c:v>
                </c:pt>
                <c:pt idx="1010">
                  <c:v>81</c:v>
                </c:pt>
                <c:pt idx="1011">
                  <c:v>82</c:v>
                </c:pt>
                <c:pt idx="1012">
                  <c:v>81</c:v>
                </c:pt>
                <c:pt idx="1013">
                  <c:v>81</c:v>
                </c:pt>
                <c:pt idx="1014">
                  <c:v>83</c:v>
                </c:pt>
                <c:pt idx="1015">
                  <c:v>91</c:v>
                </c:pt>
                <c:pt idx="1016">
                  <c:v>92</c:v>
                </c:pt>
                <c:pt idx="1017">
                  <c:v>90</c:v>
                </c:pt>
                <c:pt idx="1018">
                  <c:v>89</c:v>
                </c:pt>
                <c:pt idx="1019">
                  <c:v>89</c:v>
                </c:pt>
                <c:pt idx="1020">
                  <c:v>89</c:v>
                </c:pt>
                <c:pt idx="1021">
                  <c:v>90</c:v>
                </c:pt>
                <c:pt idx="1022">
                  <c:v>88</c:v>
                </c:pt>
                <c:pt idx="1023">
                  <c:v>93</c:v>
                </c:pt>
                <c:pt idx="1024">
                  <c:v>93</c:v>
                </c:pt>
                <c:pt idx="1025">
                  <c:v>91</c:v>
                </c:pt>
                <c:pt idx="1026">
                  <c:v>91</c:v>
                </c:pt>
                <c:pt idx="1027">
                  <c:v>91</c:v>
                </c:pt>
                <c:pt idx="1028">
                  <c:v>90</c:v>
                </c:pt>
                <c:pt idx="1029">
                  <c:v>87</c:v>
                </c:pt>
                <c:pt idx="1030">
                  <c:v>90</c:v>
                </c:pt>
                <c:pt idx="1031">
                  <c:v>90</c:v>
                </c:pt>
                <c:pt idx="1032">
                  <c:v>86</c:v>
                </c:pt>
                <c:pt idx="1033">
                  <c:v>87</c:v>
                </c:pt>
                <c:pt idx="1034">
                  <c:v>87</c:v>
                </c:pt>
                <c:pt idx="1035">
                  <c:v>86</c:v>
                </c:pt>
                <c:pt idx="1036">
                  <c:v>86</c:v>
                </c:pt>
                <c:pt idx="1037">
                  <c:v>87</c:v>
                </c:pt>
                <c:pt idx="1038">
                  <c:v>84</c:v>
                </c:pt>
                <c:pt idx="1039">
                  <c:v>87</c:v>
                </c:pt>
                <c:pt idx="1040">
                  <c:v>86</c:v>
                </c:pt>
                <c:pt idx="1041">
                  <c:v>86</c:v>
                </c:pt>
                <c:pt idx="1042">
                  <c:v>83</c:v>
                </c:pt>
                <c:pt idx="1043">
                  <c:v>84</c:v>
                </c:pt>
                <c:pt idx="1044">
                  <c:v>83</c:v>
                </c:pt>
                <c:pt idx="1045">
                  <c:v>79</c:v>
                </c:pt>
                <c:pt idx="1046">
                  <c:v>82</c:v>
                </c:pt>
                <c:pt idx="1047">
                  <c:v>81</c:v>
                </c:pt>
                <c:pt idx="1048">
                  <c:v>81</c:v>
                </c:pt>
                <c:pt idx="1049">
                  <c:v>82</c:v>
                </c:pt>
                <c:pt idx="1050">
                  <c:v>81</c:v>
                </c:pt>
                <c:pt idx="1051">
                  <c:v>81</c:v>
                </c:pt>
                <c:pt idx="1052">
                  <c:v>80</c:v>
                </c:pt>
                <c:pt idx="1053">
                  <c:v>77</c:v>
                </c:pt>
                <c:pt idx="1054">
                  <c:v>78</c:v>
                </c:pt>
                <c:pt idx="1055">
                  <c:v>78</c:v>
                </c:pt>
                <c:pt idx="1056">
                  <c:v>84</c:v>
                </c:pt>
                <c:pt idx="1057">
                  <c:v>80</c:v>
                </c:pt>
                <c:pt idx="1058">
                  <c:v>78</c:v>
                </c:pt>
                <c:pt idx="1059">
                  <c:v>77</c:v>
                </c:pt>
                <c:pt idx="1060">
                  <c:v>72</c:v>
                </c:pt>
                <c:pt idx="1061">
                  <c:v>72</c:v>
                </c:pt>
                <c:pt idx="1062">
                  <c:v>72</c:v>
                </c:pt>
                <c:pt idx="1063">
                  <c:v>72</c:v>
                </c:pt>
                <c:pt idx="1064">
                  <c:v>79</c:v>
                </c:pt>
                <c:pt idx="1065">
                  <c:v>79</c:v>
                </c:pt>
                <c:pt idx="1066">
                  <c:v>77</c:v>
                </c:pt>
                <c:pt idx="1067">
                  <c:v>78</c:v>
                </c:pt>
                <c:pt idx="1068">
                  <c:v>75</c:v>
                </c:pt>
                <c:pt idx="1069">
                  <c:v>75</c:v>
                </c:pt>
                <c:pt idx="1070">
                  <c:v>74</c:v>
                </c:pt>
                <c:pt idx="1071">
                  <c:v>76</c:v>
                </c:pt>
                <c:pt idx="1072">
                  <c:v>79</c:v>
                </c:pt>
                <c:pt idx="1073">
                  <c:v>80</c:v>
                </c:pt>
                <c:pt idx="1074">
                  <c:v>81</c:v>
                </c:pt>
                <c:pt idx="1075">
                  <c:v>82</c:v>
                </c:pt>
                <c:pt idx="1076">
                  <c:v>82</c:v>
                </c:pt>
                <c:pt idx="1077">
                  <c:v>86</c:v>
                </c:pt>
                <c:pt idx="1078">
                  <c:v>92</c:v>
                </c:pt>
                <c:pt idx="1079">
                  <c:v>91</c:v>
                </c:pt>
                <c:pt idx="1080">
                  <c:v>90</c:v>
                </c:pt>
                <c:pt idx="1081">
                  <c:v>89</c:v>
                </c:pt>
                <c:pt idx="1082">
                  <c:v>89</c:v>
                </c:pt>
                <c:pt idx="1083">
                  <c:v>89</c:v>
                </c:pt>
                <c:pt idx="1084">
                  <c:v>85</c:v>
                </c:pt>
                <c:pt idx="1085">
                  <c:v>87</c:v>
                </c:pt>
                <c:pt idx="1086">
                  <c:v>81</c:v>
                </c:pt>
                <c:pt idx="1087">
                  <c:v>82</c:v>
                </c:pt>
                <c:pt idx="1088">
                  <c:v>81</c:v>
                </c:pt>
                <c:pt idx="1089">
                  <c:v>79</c:v>
                </c:pt>
                <c:pt idx="1090">
                  <c:v>79</c:v>
                </c:pt>
                <c:pt idx="1091">
                  <c:v>79</c:v>
                </c:pt>
                <c:pt idx="1092">
                  <c:v>78</c:v>
                </c:pt>
                <c:pt idx="1093">
                  <c:v>75</c:v>
                </c:pt>
                <c:pt idx="1094">
                  <c:v>73</c:v>
                </c:pt>
                <c:pt idx="1095">
                  <c:v>70</c:v>
                </c:pt>
                <c:pt idx="1096">
                  <c:v>70</c:v>
                </c:pt>
                <c:pt idx="1097">
                  <c:v>70</c:v>
                </c:pt>
                <c:pt idx="1098">
                  <c:v>68</c:v>
                </c:pt>
                <c:pt idx="1099">
                  <c:v>69</c:v>
                </c:pt>
                <c:pt idx="1100">
                  <c:v>69</c:v>
                </c:pt>
                <c:pt idx="1101">
                  <c:v>76</c:v>
                </c:pt>
                <c:pt idx="1102">
                  <c:v>75</c:v>
                </c:pt>
                <c:pt idx="1103">
                  <c:v>75</c:v>
                </c:pt>
                <c:pt idx="1104">
                  <c:v>75</c:v>
                </c:pt>
                <c:pt idx="1105">
                  <c:v>84</c:v>
                </c:pt>
                <c:pt idx="1106">
                  <c:v>82</c:v>
                </c:pt>
                <c:pt idx="1107">
                  <c:v>86</c:v>
                </c:pt>
                <c:pt idx="1108">
                  <c:v>84</c:v>
                </c:pt>
                <c:pt idx="1109">
                  <c:v>87</c:v>
                </c:pt>
                <c:pt idx="1110">
                  <c:v>87</c:v>
                </c:pt>
                <c:pt idx="1111">
                  <c:v>89</c:v>
                </c:pt>
                <c:pt idx="1112">
                  <c:v>89</c:v>
                </c:pt>
                <c:pt idx="1113">
                  <c:v>90</c:v>
                </c:pt>
                <c:pt idx="1114">
                  <c:v>96</c:v>
                </c:pt>
                <c:pt idx="1115">
                  <c:v>96</c:v>
                </c:pt>
                <c:pt idx="1116">
                  <c:v>96</c:v>
                </c:pt>
                <c:pt idx="1117">
                  <c:v>96</c:v>
                </c:pt>
                <c:pt idx="1118">
                  <c:v>95</c:v>
                </c:pt>
                <c:pt idx="1119">
                  <c:v>98</c:v>
                </c:pt>
                <c:pt idx="1120">
                  <c:v>99</c:v>
                </c:pt>
                <c:pt idx="1121">
                  <c:v>98</c:v>
                </c:pt>
                <c:pt idx="1122">
                  <c:v>98</c:v>
                </c:pt>
                <c:pt idx="1123">
                  <c:v>97</c:v>
                </c:pt>
                <c:pt idx="1124">
                  <c:v>96</c:v>
                </c:pt>
                <c:pt idx="1125">
                  <c:v>96</c:v>
                </c:pt>
                <c:pt idx="1126">
                  <c:v>96</c:v>
                </c:pt>
                <c:pt idx="1127">
                  <c:v>98</c:v>
                </c:pt>
                <c:pt idx="1128">
                  <c:v>97</c:v>
                </c:pt>
                <c:pt idx="1129">
                  <c:v>94</c:v>
                </c:pt>
                <c:pt idx="1130">
                  <c:v>88</c:v>
                </c:pt>
                <c:pt idx="1131">
                  <c:v>87</c:v>
                </c:pt>
                <c:pt idx="1132">
                  <c:v>88</c:v>
                </c:pt>
                <c:pt idx="1133">
                  <c:v>87</c:v>
                </c:pt>
                <c:pt idx="1134">
                  <c:v>80</c:v>
                </c:pt>
                <c:pt idx="1135">
                  <c:v>79</c:v>
                </c:pt>
                <c:pt idx="1136">
                  <c:v>83</c:v>
                </c:pt>
                <c:pt idx="1137">
                  <c:v>82</c:v>
                </c:pt>
                <c:pt idx="1138">
                  <c:v>86</c:v>
                </c:pt>
                <c:pt idx="1139">
                  <c:v>88</c:v>
                </c:pt>
                <c:pt idx="1140">
                  <c:v>89</c:v>
                </c:pt>
                <c:pt idx="1141">
                  <c:v>86</c:v>
                </c:pt>
                <c:pt idx="1142">
                  <c:v>87</c:v>
                </c:pt>
                <c:pt idx="1143">
                  <c:v>87</c:v>
                </c:pt>
                <c:pt idx="1144">
                  <c:v>104</c:v>
                </c:pt>
                <c:pt idx="1145">
                  <c:v>104</c:v>
                </c:pt>
                <c:pt idx="1146">
                  <c:v>103</c:v>
                </c:pt>
                <c:pt idx="1147">
                  <c:v>105</c:v>
                </c:pt>
                <c:pt idx="1148">
                  <c:v>107</c:v>
                </c:pt>
                <c:pt idx="1149">
                  <c:v>109</c:v>
                </c:pt>
                <c:pt idx="1150">
                  <c:v>110</c:v>
                </c:pt>
                <c:pt idx="1151">
                  <c:v>100</c:v>
                </c:pt>
                <c:pt idx="1152">
                  <c:v>102</c:v>
                </c:pt>
                <c:pt idx="1153">
                  <c:v>102</c:v>
                </c:pt>
                <c:pt idx="1154">
                  <c:v>102</c:v>
                </c:pt>
                <c:pt idx="1155">
                  <c:v>102</c:v>
                </c:pt>
                <c:pt idx="1156">
                  <c:v>116</c:v>
                </c:pt>
                <c:pt idx="1157">
                  <c:v>116</c:v>
                </c:pt>
                <c:pt idx="1158">
                  <c:v>115</c:v>
                </c:pt>
                <c:pt idx="1159">
                  <c:v>116</c:v>
                </c:pt>
                <c:pt idx="1160">
                  <c:v>116</c:v>
                </c:pt>
                <c:pt idx="1161">
                  <c:v>112</c:v>
                </c:pt>
                <c:pt idx="1162">
                  <c:v>111</c:v>
                </c:pt>
                <c:pt idx="1163">
                  <c:v>108</c:v>
                </c:pt>
                <c:pt idx="1164">
                  <c:v>108</c:v>
                </c:pt>
                <c:pt idx="1165">
                  <c:v>108</c:v>
                </c:pt>
                <c:pt idx="1166">
                  <c:v>103</c:v>
                </c:pt>
                <c:pt idx="1167">
                  <c:v>103</c:v>
                </c:pt>
                <c:pt idx="1168">
                  <c:v>114</c:v>
                </c:pt>
                <c:pt idx="1169">
                  <c:v>113</c:v>
                </c:pt>
                <c:pt idx="1170">
                  <c:v>108</c:v>
                </c:pt>
                <c:pt idx="1171">
                  <c:v>109</c:v>
                </c:pt>
                <c:pt idx="1172">
                  <c:v>111</c:v>
                </c:pt>
                <c:pt idx="1173">
                  <c:v>111</c:v>
                </c:pt>
                <c:pt idx="1174">
                  <c:v>111</c:v>
                </c:pt>
                <c:pt idx="1175">
                  <c:v>124</c:v>
                </c:pt>
                <c:pt idx="1176">
                  <c:v>123</c:v>
                </c:pt>
                <c:pt idx="1177">
                  <c:v>116</c:v>
                </c:pt>
                <c:pt idx="1178">
                  <c:v>114</c:v>
                </c:pt>
                <c:pt idx="1179">
                  <c:v>111</c:v>
                </c:pt>
                <c:pt idx="1180">
                  <c:v>108</c:v>
                </c:pt>
                <c:pt idx="1181">
                  <c:v>108</c:v>
                </c:pt>
                <c:pt idx="1182">
                  <c:v>121</c:v>
                </c:pt>
                <c:pt idx="1183">
                  <c:v>120</c:v>
                </c:pt>
                <c:pt idx="1184">
                  <c:v>121</c:v>
                </c:pt>
                <c:pt idx="1185">
                  <c:v>118</c:v>
                </c:pt>
                <c:pt idx="1186">
                  <c:v>118</c:v>
                </c:pt>
                <c:pt idx="1187">
                  <c:v>116</c:v>
                </c:pt>
                <c:pt idx="1188">
                  <c:v>116</c:v>
                </c:pt>
                <c:pt idx="1189">
                  <c:v>116</c:v>
                </c:pt>
                <c:pt idx="1190">
                  <c:v>118</c:v>
                </c:pt>
                <c:pt idx="1191">
                  <c:v>117</c:v>
                </c:pt>
                <c:pt idx="1192">
                  <c:v>117</c:v>
                </c:pt>
                <c:pt idx="1193">
                  <c:v>123</c:v>
                </c:pt>
                <c:pt idx="1194">
                  <c:v>122</c:v>
                </c:pt>
                <c:pt idx="1195">
                  <c:v>120</c:v>
                </c:pt>
                <c:pt idx="1196">
                  <c:v>120</c:v>
                </c:pt>
                <c:pt idx="1197">
                  <c:v>121</c:v>
                </c:pt>
                <c:pt idx="1198">
                  <c:v>122</c:v>
                </c:pt>
                <c:pt idx="1199">
                  <c:v>120</c:v>
                </c:pt>
                <c:pt idx="1200">
                  <c:v>118</c:v>
                </c:pt>
                <c:pt idx="1201">
                  <c:v>117</c:v>
                </c:pt>
                <c:pt idx="1202">
                  <c:v>117</c:v>
                </c:pt>
                <c:pt idx="1203">
                  <c:v>117</c:v>
                </c:pt>
                <c:pt idx="1204">
                  <c:v>115</c:v>
                </c:pt>
                <c:pt idx="1205">
                  <c:v>115</c:v>
                </c:pt>
                <c:pt idx="1206">
                  <c:v>124</c:v>
                </c:pt>
                <c:pt idx="1207">
                  <c:v>123</c:v>
                </c:pt>
                <c:pt idx="1208">
                  <c:v>124</c:v>
                </c:pt>
                <c:pt idx="1209">
                  <c:v>123</c:v>
                </c:pt>
                <c:pt idx="1210">
                  <c:v>132</c:v>
                </c:pt>
                <c:pt idx="1211">
                  <c:v>132</c:v>
                </c:pt>
                <c:pt idx="1212">
                  <c:v>132</c:v>
                </c:pt>
                <c:pt idx="1213">
                  <c:v>135</c:v>
                </c:pt>
                <c:pt idx="1214">
                  <c:v>133</c:v>
                </c:pt>
                <c:pt idx="1215">
                  <c:v>127</c:v>
                </c:pt>
                <c:pt idx="1216">
                  <c:v>127</c:v>
                </c:pt>
                <c:pt idx="1217">
                  <c:v>127</c:v>
                </c:pt>
                <c:pt idx="1218">
                  <c:v>135</c:v>
                </c:pt>
                <c:pt idx="1219">
                  <c:v>135</c:v>
                </c:pt>
                <c:pt idx="1220">
                  <c:v>126</c:v>
                </c:pt>
                <c:pt idx="1221">
                  <c:v>126</c:v>
                </c:pt>
                <c:pt idx="1222">
                  <c:v>126</c:v>
                </c:pt>
                <c:pt idx="1223">
                  <c:v>126</c:v>
                </c:pt>
                <c:pt idx="1224">
                  <c:v>130</c:v>
                </c:pt>
                <c:pt idx="1225">
                  <c:v>130</c:v>
                </c:pt>
                <c:pt idx="1226">
                  <c:v>128</c:v>
                </c:pt>
                <c:pt idx="1227">
                  <c:v>134</c:v>
                </c:pt>
                <c:pt idx="1228">
                  <c:v>130</c:v>
                </c:pt>
                <c:pt idx="1229">
                  <c:v>129</c:v>
                </c:pt>
                <c:pt idx="1230">
                  <c:v>128</c:v>
                </c:pt>
                <c:pt idx="1231">
                  <c:v>129</c:v>
                </c:pt>
                <c:pt idx="1232">
                  <c:v>128</c:v>
                </c:pt>
                <c:pt idx="1233">
                  <c:v>133</c:v>
                </c:pt>
                <c:pt idx="1234">
                  <c:v>128</c:v>
                </c:pt>
                <c:pt idx="1235">
                  <c:v>127</c:v>
                </c:pt>
                <c:pt idx="1236">
                  <c:v>126</c:v>
                </c:pt>
                <c:pt idx="1237">
                  <c:v>126</c:v>
                </c:pt>
                <c:pt idx="1238">
                  <c:v>149</c:v>
                </c:pt>
                <c:pt idx="1239">
                  <c:v>143</c:v>
                </c:pt>
                <c:pt idx="1240">
                  <c:v>147</c:v>
                </c:pt>
                <c:pt idx="1241">
                  <c:v>147</c:v>
                </c:pt>
                <c:pt idx="1242">
                  <c:v>146</c:v>
                </c:pt>
                <c:pt idx="1243">
                  <c:v>148</c:v>
                </c:pt>
                <c:pt idx="1244">
                  <c:v>148</c:v>
                </c:pt>
                <c:pt idx="1245">
                  <c:v>141</c:v>
                </c:pt>
                <c:pt idx="1246">
                  <c:v>145</c:v>
                </c:pt>
                <c:pt idx="1247">
                  <c:v>145</c:v>
                </c:pt>
                <c:pt idx="1248">
                  <c:v>144</c:v>
                </c:pt>
                <c:pt idx="1249">
                  <c:v>149</c:v>
                </c:pt>
                <c:pt idx="1250">
                  <c:v>148</c:v>
                </c:pt>
                <c:pt idx="1251">
                  <c:v>147</c:v>
                </c:pt>
                <c:pt idx="1252">
                  <c:v>138</c:v>
                </c:pt>
                <c:pt idx="1253">
                  <c:v>135</c:v>
                </c:pt>
                <c:pt idx="1254">
                  <c:v>135</c:v>
                </c:pt>
                <c:pt idx="1255">
                  <c:v>159</c:v>
                </c:pt>
                <c:pt idx="1256">
                  <c:v>159</c:v>
                </c:pt>
                <c:pt idx="1257">
                  <c:v>136</c:v>
                </c:pt>
                <c:pt idx="1258">
                  <c:v>135</c:v>
                </c:pt>
                <c:pt idx="1259">
                  <c:v>139</c:v>
                </c:pt>
                <c:pt idx="1260">
                  <c:v>137</c:v>
                </c:pt>
                <c:pt idx="1261">
                  <c:v>138</c:v>
                </c:pt>
                <c:pt idx="1262">
                  <c:v>139</c:v>
                </c:pt>
                <c:pt idx="1263">
                  <c:v>144</c:v>
                </c:pt>
                <c:pt idx="1264">
                  <c:v>143</c:v>
                </c:pt>
                <c:pt idx="1265">
                  <c:v>134</c:v>
                </c:pt>
                <c:pt idx="1266">
                  <c:v>141</c:v>
                </c:pt>
                <c:pt idx="1267">
                  <c:v>144</c:v>
                </c:pt>
                <c:pt idx="1268">
                  <c:v>141</c:v>
                </c:pt>
                <c:pt idx="1269">
                  <c:v>142</c:v>
                </c:pt>
                <c:pt idx="1270">
                  <c:v>142</c:v>
                </c:pt>
                <c:pt idx="1271">
                  <c:v>142</c:v>
                </c:pt>
                <c:pt idx="1272">
                  <c:v>142</c:v>
                </c:pt>
                <c:pt idx="1273">
                  <c:v>142</c:v>
                </c:pt>
                <c:pt idx="1274">
                  <c:v>145</c:v>
                </c:pt>
                <c:pt idx="1275">
                  <c:v>142</c:v>
                </c:pt>
                <c:pt idx="1276">
                  <c:v>141</c:v>
                </c:pt>
                <c:pt idx="1277">
                  <c:v>141</c:v>
                </c:pt>
                <c:pt idx="1278">
                  <c:v>141</c:v>
                </c:pt>
                <c:pt idx="1279">
                  <c:v>140</c:v>
                </c:pt>
                <c:pt idx="1280">
                  <c:v>142</c:v>
                </c:pt>
                <c:pt idx="1281">
                  <c:v>143</c:v>
                </c:pt>
                <c:pt idx="1282">
                  <c:v>142</c:v>
                </c:pt>
                <c:pt idx="1283">
                  <c:v>137</c:v>
                </c:pt>
                <c:pt idx="1284">
                  <c:v>151</c:v>
                </c:pt>
                <c:pt idx="1285">
                  <c:v>151</c:v>
                </c:pt>
                <c:pt idx="1286">
                  <c:v>146</c:v>
                </c:pt>
                <c:pt idx="1287">
                  <c:v>146</c:v>
                </c:pt>
                <c:pt idx="1288">
                  <c:v>149</c:v>
                </c:pt>
                <c:pt idx="1289">
                  <c:v>156</c:v>
                </c:pt>
                <c:pt idx="1290">
                  <c:v>151</c:v>
                </c:pt>
                <c:pt idx="1291">
                  <c:v>152</c:v>
                </c:pt>
                <c:pt idx="1292">
                  <c:v>154</c:v>
                </c:pt>
                <c:pt idx="1293">
                  <c:v>154</c:v>
                </c:pt>
                <c:pt idx="1294">
                  <c:v>157</c:v>
                </c:pt>
                <c:pt idx="1295">
                  <c:v>154</c:v>
                </c:pt>
                <c:pt idx="1296">
                  <c:v>160</c:v>
                </c:pt>
                <c:pt idx="1297">
                  <c:v>170</c:v>
                </c:pt>
                <c:pt idx="1298">
                  <c:v>161</c:v>
                </c:pt>
                <c:pt idx="1299">
                  <c:v>160</c:v>
                </c:pt>
                <c:pt idx="1300">
                  <c:v>160</c:v>
                </c:pt>
                <c:pt idx="1301">
                  <c:v>160</c:v>
                </c:pt>
                <c:pt idx="1302">
                  <c:v>168</c:v>
                </c:pt>
                <c:pt idx="1303">
                  <c:v>176</c:v>
                </c:pt>
                <c:pt idx="1304">
                  <c:v>174</c:v>
                </c:pt>
                <c:pt idx="1305">
                  <c:v>171</c:v>
                </c:pt>
                <c:pt idx="1306">
                  <c:v>168</c:v>
                </c:pt>
                <c:pt idx="1307">
                  <c:v>168</c:v>
                </c:pt>
                <c:pt idx="1308">
                  <c:v>168</c:v>
                </c:pt>
                <c:pt idx="1309">
                  <c:v>172</c:v>
                </c:pt>
                <c:pt idx="1310">
                  <c:v>169</c:v>
                </c:pt>
                <c:pt idx="1311">
                  <c:v>163</c:v>
                </c:pt>
                <c:pt idx="1312">
                  <c:v>160</c:v>
                </c:pt>
                <c:pt idx="1313">
                  <c:v>162</c:v>
                </c:pt>
                <c:pt idx="1314">
                  <c:v>160</c:v>
                </c:pt>
                <c:pt idx="1315">
                  <c:v>157</c:v>
                </c:pt>
                <c:pt idx="1316">
                  <c:v>157</c:v>
                </c:pt>
                <c:pt idx="1317">
                  <c:v>159</c:v>
                </c:pt>
                <c:pt idx="1318">
                  <c:v>154</c:v>
                </c:pt>
                <c:pt idx="1319">
                  <c:v>165</c:v>
                </c:pt>
                <c:pt idx="1320">
                  <c:v>158</c:v>
                </c:pt>
                <c:pt idx="1321">
                  <c:v>158</c:v>
                </c:pt>
                <c:pt idx="1322">
                  <c:v>158</c:v>
                </c:pt>
                <c:pt idx="1323">
                  <c:v>160</c:v>
                </c:pt>
                <c:pt idx="1324">
                  <c:v>161</c:v>
                </c:pt>
                <c:pt idx="1325">
                  <c:v>165</c:v>
                </c:pt>
                <c:pt idx="1326">
                  <c:v>163</c:v>
                </c:pt>
                <c:pt idx="1327">
                  <c:v>161</c:v>
                </c:pt>
                <c:pt idx="1328">
                  <c:v>161</c:v>
                </c:pt>
                <c:pt idx="1329">
                  <c:v>178</c:v>
                </c:pt>
                <c:pt idx="1330">
                  <c:v>175</c:v>
                </c:pt>
                <c:pt idx="1331">
                  <c:v>174</c:v>
                </c:pt>
                <c:pt idx="1332">
                  <c:v>169</c:v>
                </c:pt>
                <c:pt idx="1333">
                  <c:v>165</c:v>
                </c:pt>
                <c:pt idx="1334">
                  <c:v>164</c:v>
                </c:pt>
                <c:pt idx="1335">
                  <c:v>164</c:v>
                </c:pt>
                <c:pt idx="1336">
                  <c:v>162</c:v>
                </c:pt>
                <c:pt idx="1337">
                  <c:v>162</c:v>
                </c:pt>
                <c:pt idx="1338">
                  <c:v>163</c:v>
                </c:pt>
                <c:pt idx="1339">
                  <c:v>162</c:v>
                </c:pt>
                <c:pt idx="1340">
                  <c:v>159</c:v>
                </c:pt>
                <c:pt idx="1341">
                  <c:v>156</c:v>
                </c:pt>
                <c:pt idx="1342">
                  <c:v>152</c:v>
                </c:pt>
                <c:pt idx="1343">
                  <c:v>187</c:v>
                </c:pt>
                <c:pt idx="1344">
                  <c:v>188</c:v>
                </c:pt>
                <c:pt idx="1345">
                  <c:v>183</c:v>
                </c:pt>
                <c:pt idx="1346">
                  <c:v>189</c:v>
                </c:pt>
                <c:pt idx="1347">
                  <c:v>205</c:v>
                </c:pt>
                <c:pt idx="1348">
                  <c:v>197</c:v>
                </c:pt>
                <c:pt idx="1349">
                  <c:v>191</c:v>
                </c:pt>
                <c:pt idx="1350">
                  <c:v>180</c:v>
                </c:pt>
                <c:pt idx="1351">
                  <c:v>178</c:v>
                </c:pt>
                <c:pt idx="1352">
                  <c:v>176</c:v>
                </c:pt>
                <c:pt idx="1353">
                  <c:v>175</c:v>
                </c:pt>
                <c:pt idx="1354">
                  <c:v>172</c:v>
                </c:pt>
                <c:pt idx="1355">
                  <c:v>170</c:v>
                </c:pt>
                <c:pt idx="1356">
                  <c:v>169</c:v>
                </c:pt>
                <c:pt idx="1357">
                  <c:v>170</c:v>
                </c:pt>
                <c:pt idx="1358">
                  <c:v>168</c:v>
                </c:pt>
                <c:pt idx="1359">
                  <c:v>170</c:v>
                </c:pt>
                <c:pt idx="1360">
                  <c:v>173</c:v>
                </c:pt>
                <c:pt idx="1361">
                  <c:v>173</c:v>
                </c:pt>
                <c:pt idx="1362">
                  <c:v>171</c:v>
                </c:pt>
                <c:pt idx="1363">
                  <c:v>167</c:v>
                </c:pt>
                <c:pt idx="1364">
                  <c:v>169</c:v>
                </c:pt>
                <c:pt idx="1365">
                  <c:v>165</c:v>
                </c:pt>
                <c:pt idx="1366">
                  <c:v>161</c:v>
                </c:pt>
                <c:pt idx="1367">
                  <c:v>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D4-444C-BA04-8DD76FBDF9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61557120"/>
        <c:axId val="161558912"/>
      </c:barChart>
      <c:dateAx>
        <c:axId val="161557120"/>
        <c:scaling>
          <c:orientation val="minMax"/>
          <c:min val="41794"/>
        </c:scaling>
        <c:delete val="0"/>
        <c:axPos val="b"/>
        <c:numFmt formatCode="[$-409]d\-mmm\-yy;@" sourceLinked="1"/>
        <c:majorTickMark val="out"/>
        <c:minorTickMark val="none"/>
        <c:tickLblPos val="nextTo"/>
        <c:crossAx val="161558912"/>
        <c:crosses val="autoZero"/>
        <c:auto val="1"/>
        <c:lblOffset val="100"/>
        <c:baseTimeUnit val="days"/>
      </c:dateAx>
      <c:valAx>
        <c:axId val="161558912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1557120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9.1666666666667271E-2"/>
          <c:y val="5.1533784080868526E-2"/>
          <c:w val="0.18173563598667841"/>
          <c:h val="0.13020999737769168"/>
        </c:manualLayout>
      </c:layout>
      <c:overlay val="1"/>
      <c:spPr>
        <a:solidFill>
          <a:srgbClr val="FFFFFF"/>
        </a:solidFill>
        <a:ln>
          <a:solidFill>
            <a:prstClr val="black"/>
          </a:solidFill>
        </a:ln>
      </c:sp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937" cy="3652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180" y="0"/>
            <a:ext cx="4160937" cy="3652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3BAE4-E21F-43A5-9967-FBF85D3F628E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715"/>
            <a:ext cx="4160937" cy="365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180" y="6948715"/>
            <a:ext cx="4160937" cy="365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F1AA5-4090-4688-856C-DC4ADA1381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348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09D5782-43A2-4CEA-963B-FD23A7656146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9275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474720"/>
            <a:ext cx="7680960" cy="32918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49BF30C-9D44-407A-BB9A-E4E11335C6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55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9BF30C-9D44-407A-BB9A-E4E11335C62D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92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159DE9-3E38-4D67-BD58-313F2D952248}" type="datetime1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Construction CPM Conference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C5D0B-D29E-42A8-B67D-53B54F3EA3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6CF806-0092-4D49-99B7-515921D8CEF0}" type="datetime1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Construction CPM Conference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C5D0B-D29E-42A8-B67D-53B54F3EA3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52400"/>
            <a:ext cx="211455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19125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92E905-12D8-434F-A7CE-C5E6DFE82384}" type="datetime1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Construction CPM Conference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C5D0B-D29E-42A8-B67D-53B54F3EA3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BAF35A-B290-47FD-9EE4-17455498C085}" type="datetime1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Construction CPM Conference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C5D0B-D29E-42A8-B67D-53B54F3EA3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8F89F2-F304-43D5-9C0B-9B355D32412C}" type="datetime1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Construction CPM Conference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C5D0B-D29E-42A8-B67D-53B54F3EA3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3A29FE-8C98-4494-A4B5-C92313C0934A}" type="datetime1">
              <a:rPr lang="en-US" smtClean="0"/>
              <a:pPr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Construction CPM Conference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C5D0B-D29E-42A8-B67D-53B54F3EA3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AE57C0-7081-4E70-973B-4500A87178DE}" type="datetime1">
              <a:rPr lang="en-US" smtClean="0"/>
              <a:pPr/>
              <a:t>12/18/2024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Construction CPM Conference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C5D0B-D29E-42A8-B67D-53B54F3EA3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B933F4-FDB2-43E7-910B-2961DB2467B0}" type="datetime1">
              <a:rPr lang="en-US" smtClean="0"/>
              <a:pPr/>
              <a:t>12/18/2024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Construction CPM Conference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C5D0B-D29E-42A8-B67D-53B54F3EA3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3CB9C7-F957-4099-89F2-BA48FA0907D2}" type="datetime1">
              <a:rPr lang="en-US" smtClean="0"/>
              <a:pPr/>
              <a:t>12/18/2024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Construction CPM Conference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C5D0B-D29E-42A8-B67D-53B54F3EA3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32C561-ED51-4F2C-9657-B7F0BC09D2C5}" type="datetime1">
              <a:rPr lang="en-US" smtClean="0"/>
              <a:pPr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Construction CPM Conference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C5D0B-D29E-42A8-B67D-53B54F3EA3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B3856E-7EFC-4F73-B150-7775EE80EE32}" type="datetime1">
              <a:rPr lang="en-US" smtClean="0"/>
              <a:pPr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Construction CPM Conference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C5D0B-D29E-42A8-B67D-53B54F3EA3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CE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05200" y="152400"/>
            <a:ext cx="5410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D41E9DA2-FCF8-4632-9DDD-D4442F48DF8D}" type="datetime1">
              <a:rPr lang="en-US" smtClean="0"/>
              <a:pPr/>
              <a:t>12/18/2024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/>
              <a:t>Construction CPM Conference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94C5D0B-D29E-42A8-B67D-53B54F3EA3A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1" name="Picture 7" descr="rwctitl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3810000" cy="9525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crdownload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crdownload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crdownload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crdownload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crdownload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crdownload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crdownload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crdownload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crdownload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D2124-037C-E729-FF49-CFE49C2F1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7DD30-6631-6666-EA17-5B30C4435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FA2D83-994C-2A35-06C5-B03C3E5D3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278CAE-A637-63A5-0CFF-DB9243BE3DFE}"/>
              </a:ext>
            </a:extLst>
          </p:cNvPr>
          <p:cNvSpPr txBox="1"/>
          <p:nvPr/>
        </p:nvSpPr>
        <p:spPr>
          <a:xfrm>
            <a:off x="0" y="-22086"/>
            <a:ext cx="9144000" cy="186204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ctr">
              <a:lnSpc>
                <a:spcPts val="4500"/>
              </a:lnSpc>
              <a:spcBef>
                <a:spcPct val="0"/>
              </a:spcBef>
              <a:defRPr/>
            </a:pPr>
            <a:r>
              <a:rPr lang="en-US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 Construction CPM Conference </a:t>
            </a:r>
            <a:r>
              <a:rPr lang="en-US" sz="4000" b="1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Mastering Out-of-Sequence Progress</a:t>
            </a:r>
            <a:endParaRPr lang="en-US" sz="4000" b="1" kern="0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en-US" sz="4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A0C4E333-E68D-F165-9250-D8E6DBE3CA6F}"/>
              </a:ext>
            </a:extLst>
          </p:cNvPr>
          <p:cNvSpPr txBox="1">
            <a:spLocks/>
          </p:cNvSpPr>
          <p:nvPr/>
        </p:nvSpPr>
        <p:spPr bwMode="auto">
          <a:xfrm>
            <a:off x="0" y="5962555"/>
            <a:ext cx="9144000" cy="895445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342900" lvl="0" indent="-342900" algn="ctr" fontAlgn="base">
              <a:spcAft>
                <a:spcPct val="0"/>
              </a:spcAft>
              <a:defRPr/>
            </a:pPr>
            <a:r>
              <a:rPr lang="en-US" sz="2400" b="1" kern="0" dirty="0">
                <a:solidFill>
                  <a:srgbClr val="002060"/>
                </a:solidFill>
              </a:rPr>
              <a:t>Ron Winter, PSP, FAACE</a:t>
            </a:r>
          </a:p>
          <a:p>
            <a:pPr marL="342900" lvl="0" indent="-342900" algn="ctr" fontAlgn="base">
              <a:spcAft>
                <a:spcPct val="0"/>
              </a:spcAft>
              <a:defRPr/>
            </a:pPr>
            <a:r>
              <a:rPr lang="en-US" sz="2400" b="1" kern="0" dirty="0">
                <a:solidFill>
                  <a:srgbClr val="002060"/>
                </a:solidFill>
              </a:rPr>
              <a:t>Schedule Analyzer Software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B4AEE3-1DDE-C63C-8AE3-B61947BB0D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24000"/>
            <a:ext cx="9144000" cy="443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61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Necking ‘proves’ out-of-sequence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Construction CPM Conference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Content Placeholder 3" descr="C:\Users\Ron\Documents\AACE\2019 Annual Meeting\Out-of-Sequence Part 3\CPM_Activ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5642" cy="3721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3276600" y="152400"/>
            <a:ext cx="586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b="1" kern="0" dirty="0">
                <a:solidFill>
                  <a:srgbClr val="0070C0"/>
                </a:solidFill>
              </a:rPr>
              <a:t>Direct</a:t>
            </a:r>
            <a:r>
              <a:rPr lang="en-US" b="1" kern="0" dirty="0">
                <a:solidFill>
                  <a:srgbClr val="0070C0"/>
                </a:solidFill>
              </a:rPr>
              <a:t> </a:t>
            </a:r>
            <a:r>
              <a:rPr lang="en-US" b="1" kern="0" dirty="0" err="1">
                <a:solidFill>
                  <a:srgbClr val="0070C0"/>
                </a:solidFill>
              </a:rPr>
              <a:t>vrs</a:t>
            </a:r>
            <a:r>
              <a:rPr lang="en-US" b="1" kern="0" dirty="0">
                <a:solidFill>
                  <a:srgbClr val="0070C0"/>
                </a:solidFill>
              </a:rPr>
              <a:t>. Indirect OOS</a:t>
            </a:r>
          </a:p>
        </p:txBody>
      </p:sp>
    </p:spTree>
    <p:extLst>
      <p:ext uri="{BB962C8B-B14F-4D97-AF65-F5344CB8AC3E}">
        <p14:creationId xmlns:p14="http://schemas.microsoft.com/office/powerpoint/2010/main" val="2916479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Identifying Indirect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Construction CPM Conference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457200" y="5334000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Follow successors from direct OOS act</a:t>
            </a: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2600255"/>
              </p:ext>
            </p:extLst>
          </p:nvPr>
        </p:nvGraphicFramePr>
        <p:xfrm>
          <a:off x="-1" y="1447800"/>
          <a:ext cx="9144001" cy="3779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4367520" imgH="2024280" progId="XaraX.Document">
                  <p:embed/>
                </p:oleObj>
              </mc:Choice>
              <mc:Fallback>
                <p:oleObj name="Document" r:id="rId2" imgW="4367520" imgH="2024280" progId="XaraX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1447800"/>
                        <a:ext cx="9144001" cy="37792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8846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Active </a:t>
            </a:r>
            <a:r>
              <a:rPr lang="en-US" b="1" dirty="0" err="1">
                <a:solidFill>
                  <a:srgbClr val="0070C0"/>
                </a:solidFill>
              </a:rPr>
              <a:t>vers</a:t>
            </a:r>
            <a:r>
              <a:rPr lang="en-US" b="1" dirty="0">
                <a:solidFill>
                  <a:srgbClr val="0070C0"/>
                </a:solidFill>
              </a:rPr>
              <a:t>. Inactive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Active Out-of-Sequence activities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Retained Logic delays re-start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Causes a ‘gap’ in barchart figures</a:t>
            </a:r>
          </a:p>
          <a:p>
            <a:r>
              <a:rPr lang="en-US" dirty="0"/>
              <a:t>Inactive Out-of-Sequence activities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Still out-of-sequence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Retained Logic no longer delays re-start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Due to predecessor activity being complete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Some CPM software do not report this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Construction CPM Conference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26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Active </a:t>
            </a:r>
            <a:r>
              <a:rPr lang="en-US" b="1" dirty="0" err="1">
                <a:solidFill>
                  <a:srgbClr val="0070C0"/>
                </a:solidFill>
              </a:rPr>
              <a:t>vers</a:t>
            </a:r>
            <a:r>
              <a:rPr lang="en-US" b="1" dirty="0">
                <a:solidFill>
                  <a:srgbClr val="0070C0"/>
                </a:solidFill>
              </a:rPr>
              <a:t>. Inactive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14800" y="6245225"/>
            <a:ext cx="2895600" cy="476250"/>
          </a:xfrm>
        </p:spPr>
        <p:txBody>
          <a:bodyPr/>
          <a:lstStyle/>
          <a:p>
            <a:r>
              <a:rPr lang="en-US"/>
              <a:t>Construction CPM Conference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050" name="Picture 2" descr="C:\Users\Ron\Documents\WORK\AACE\2019 Annual Meeting\Out-of-Sequence Part 3\OOS_Overwiew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6038850" cy="279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Ron\Documents\WORK\AACE\2019 Annual Meeting\Out-of-Sequence Part 3\OOS_Overwiew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376" y="3985348"/>
            <a:ext cx="6038850" cy="279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702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Types of OOS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229600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Predecessor Complete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Predecessor</a:t>
                      </a:r>
                      <a:r>
                        <a:rPr lang="en-US" baseline="0" dirty="0"/>
                        <a:t> Incomplete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  <a:p>
                      <a:pPr algn="ctr"/>
                      <a:r>
                        <a:rPr lang="en-US" sz="3200" dirty="0"/>
                        <a:t>Inactive / Direct</a:t>
                      </a:r>
                    </a:p>
                    <a:p>
                      <a:pPr algn="ctr"/>
                      <a:endParaRPr lang="en-US" sz="32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  <a:p>
                      <a:pPr algn="ctr"/>
                      <a:r>
                        <a:rPr lang="en-US" sz="3200"/>
                        <a:t>Active </a:t>
                      </a:r>
                      <a:r>
                        <a:rPr lang="en-US" sz="3200" dirty="0"/>
                        <a:t>/ Direct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  <a:p>
                      <a:pPr algn="ctr"/>
                      <a:r>
                        <a:rPr lang="en-US" sz="3200" dirty="0"/>
                        <a:t>Inactive / Indirect</a:t>
                      </a:r>
                    </a:p>
                    <a:p>
                      <a:pPr algn="ctr"/>
                      <a:endParaRPr lang="en-US" sz="32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  <a:p>
                      <a:pPr algn="ctr"/>
                      <a:r>
                        <a:rPr lang="en-US" sz="3200" dirty="0"/>
                        <a:t>Active / Indirect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Construction CPM Conference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OOS and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5257800"/>
          </a:xfrm>
        </p:spPr>
        <p:txBody>
          <a:bodyPr/>
          <a:lstStyle/>
          <a:p>
            <a:r>
              <a:rPr lang="en-US" dirty="0"/>
              <a:t>Reports Inactive &amp; Active / Direct &amp; Indirect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SA Forensic</a:t>
            </a:r>
          </a:p>
          <a:p>
            <a:r>
              <a:rPr lang="en-US" dirty="0"/>
              <a:t>Reports Inactive &amp; Active Direct</a:t>
            </a:r>
          </a:p>
          <a:p>
            <a:pPr lvl="1"/>
            <a:r>
              <a:rPr lang="en-US" dirty="0" err="1">
                <a:solidFill>
                  <a:srgbClr val="0070C0"/>
                </a:solidFill>
              </a:rPr>
              <a:t>Netpoint</a:t>
            </a:r>
            <a:r>
              <a:rPr lang="en-US" dirty="0">
                <a:solidFill>
                  <a:srgbClr val="0070C0"/>
                </a:solidFill>
              </a:rPr>
              <a:t> / Schedule Analyzer / Spider / </a:t>
            </a:r>
            <a:r>
              <a:rPr lang="en-US" dirty="0" err="1">
                <a:solidFill>
                  <a:srgbClr val="0070C0"/>
                </a:solidFill>
              </a:rPr>
              <a:t>Syncro</a:t>
            </a:r>
            <a:r>
              <a:rPr lang="en-US" dirty="0">
                <a:solidFill>
                  <a:srgbClr val="0070C0"/>
                </a:solidFill>
              </a:rPr>
              <a:t> / Open Plan / Power Project</a:t>
            </a:r>
          </a:p>
          <a:p>
            <a:r>
              <a:rPr lang="en-US" dirty="0"/>
              <a:t>Reports only Active Direct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P6 Professional</a:t>
            </a:r>
          </a:p>
          <a:p>
            <a:pPr lvl="2"/>
            <a:r>
              <a:rPr lang="en-US" dirty="0"/>
              <a:t>We can make P6 report Active Direct &amp; Indirect</a:t>
            </a:r>
          </a:p>
          <a:p>
            <a:pPr lvl="2"/>
            <a:r>
              <a:rPr lang="en-US" dirty="0"/>
              <a:t>New P6 report filter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Construction CPM Conference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26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152400"/>
            <a:ext cx="6019800" cy="106680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P6 Filter for All Active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Construction CPM Conference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71713" y="1295400"/>
            <a:ext cx="8229600" cy="4687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Set a activity filter for </a:t>
            </a:r>
          </a:p>
          <a:p>
            <a:pPr marL="742950" marR="0" lvl="1" indent="-285750" defTabSz="914400" fontAlgn="base" latinLnBrk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A97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lang="en-US" sz="2800" dirty="0">
                <a:solidFill>
                  <a:srgbClr val="0070C0"/>
                </a:solidFill>
              </a:rPr>
              <a:t>Activity has an Actual Start</a:t>
            </a:r>
          </a:p>
          <a:p>
            <a:pPr marL="742950" marR="0" lvl="1" indent="-285750" defTabSz="914400" fontAlgn="base" latinLnBrk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A97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lang="en-US" sz="2800" dirty="0">
                <a:solidFill>
                  <a:srgbClr val="0070C0"/>
                </a:solidFill>
              </a:rPr>
              <a:t>Early Start date &gt; Data Date</a:t>
            </a:r>
          </a:p>
          <a:p>
            <a:pPr marL="742950" marR="0" lvl="1" indent="-285750" defTabSz="914400" fontAlgn="base" latinLnBrk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A97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lang="en-US" sz="2800" dirty="0">
                <a:solidFill>
                  <a:srgbClr val="0070C0"/>
                </a:solidFill>
              </a:rPr>
              <a:t>Both must be present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429000"/>
            <a:ext cx="8244114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27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152400"/>
            <a:ext cx="5791200" cy="106680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Events/OOS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relationship executed out-of-sequence is an event</a:t>
            </a:r>
          </a:p>
          <a:p>
            <a:r>
              <a:rPr lang="en-US" dirty="0"/>
              <a:t>An out-of-sequence activity can have more than one out-of-sequence predecessor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More than one event</a:t>
            </a:r>
          </a:p>
          <a:p>
            <a:r>
              <a:rPr lang="en-US" dirty="0"/>
              <a:t>An activity with multiple events is more severely out-of-sequence than just one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Construction CPM Conference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Events </a:t>
            </a:r>
            <a:r>
              <a:rPr lang="en-US" b="1" dirty="0" err="1">
                <a:solidFill>
                  <a:srgbClr val="0070C0"/>
                </a:solidFill>
              </a:rPr>
              <a:t>vrs</a:t>
            </a:r>
            <a:r>
              <a:rPr lang="en-US" b="1" dirty="0">
                <a:solidFill>
                  <a:srgbClr val="0070C0"/>
                </a:solidFill>
              </a:rPr>
              <a:t>.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>
              <a:spcAft>
                <a:spcPts val="0"/>
              </a:spcAft>
              <a:buSzPct val="75000"/>
              <a:buFont typeface="Arial" pitchFamily="34" charset="0"/>
              <a:buChar char="−"/>
              <a:defRPr/>
            </a:pPr>
            <a:r>
              <a:rPr lang="en-US" kern="1200" dirty="0"/>
              <a:t>OOS Act 1 started early to one activity</a:t>
            </a:r>
          </a:p>
          <a:p>
            <a:pPr lvl="0" fontAlgn="auto">
              <a:spcAft>
                <a:spcPts val="0"/>
              </a:spcAft>
              <a:buSzPct val="75000"/>
              <a:buFont typeface="Arial" pitchFamily="34" charset="0"/>
              <a:buChar char="−"/>
              <a:defRPr/>
            </a:pPr>
            <a:r>
              <a:rPr lang="en-US" kern="1200" dirty="0"/>
              <a:t>OOS Act 2 started early on three activities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Content Placeholder 6" descr="C:\Users\Ron\Desktop\OOS_Events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895600"/>
            <a:ext cx="7848600" cy="304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Construction CPM Conference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Degree of Early Start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number of days started early matters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Maybe starting slightly early does not matter</a:t>
            </a:r>
          </a:p>
          <a:p>
            <a:r>
              <a:rPr lang="en-US" dirty="0"/>
              <a:t>Common construction practice to begin follow-on work a day or two early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Calling this FS/0 is a “scheduler’s short cut”</a:t>
            </a:r>
          </a:p>
          <a:p>
            <a:r>
              <a:rPr lang="en-US" dirty="0"/>
              <a:t>Starting weeks/months early is more severe</a:t>
            </a:r>
          </a:p>
          <a:p>
            <a:r>
              <a:rPr lang="en-US" dirty="0"/>
              <a:t>Finishing the out-of-sequence activity is more severe as well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Construction CPM Conference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304800"/>
            <a:ext cx="5638800" cy="762000"/>
          </a:xfrm>
        </p:spPr>
        <p:txBody>
          <a:bodyPr/>
          <a:lstStyle/>
          <a:p>
            <a:r>
              <a:rPr lang="en-US" sz="3600" b="1" dirty="0">
                <a:solidFill>
                  <a:srgbClr val="0070C0"/>
                </a:solidFill>
              </a:rPr>
              <a:t>Ron Winter, PSP, FAACE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r>
              <a:rPr lang="en-US" sz="2800" dirty="0"/>
              <a:t>Bachelor of Science in Engineering</a:t>
            </a:r>
          </a:p>
          <a:p>
            <a:r>
              <a:rPr lang="en-US" sz="2800" b="1" dirty="0"/>
              <a:t>Construction Scheduler</a:t>
            </a:r>
          </a:p>
          <a:p>
            <a:r>
              <a:rPr lang="en-US" sz="2800" dirty="0"/>
              <a:t>US Air Force Navigator</a:t>
            </a:r>
          </a:p>
          <a:p>
            <a:r>
              <a:rPr lang="en-US" sz="2800" b="1" dirty="0"/>
              <a:t>Construction Scheduler</a:t>
            </a:r>
          </a:p>
          <a:p>
            <a:r>
              <a:rPr lang="en-US" sz="2800" dirty="0"/>
              <a:t>Master of Science in Systems Management</a:t>
            </a:r>
          </a:p>
          <a:p>
            <a:r>
              <a:rPr lang="en-US" sz="2800" dirty="0"/>
              <a:t>Programmer, Project Manager, Customer Support, and Industrial Trainer</a:t>
            </a:r>
          </a:p>
          <a:p>
            <a:r>
              <a:rPr lang="en-US" sz="2800" b="1" dirty="0"/>
              <a:t>Construction Scheduler</a:t>
            </a:r>
          </a:p>
          <a:p>
            <a:r>
              <a:rPr lang="en-US" sz="2800" dirty="0"/>
              <a:t>Developer of Schedule Analyzer Software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Construction CPM Conference</a:t>
            </a:r>
          </a:p>
        </p:txBody>
      </p:sp>
      <p:pic>
        <p:nvPicPr>
          <p:cNvPr id="33793" name="Picture 1" descr="C:\Users\Ron\Desktop\SA Transparent 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5562600"/>
            <a:ext cx="2061882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Properties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 versus Indirect OOS</a:t>
            </a:r>
          </a:p>
          <a:p>
            <a:r>
              <a:rPr lang="en-US" dirty="0"/>
              <a:t>Current versus historic out-of-sequence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Active versus Inactive OOS</a:t>
            </a:r>
          </a:p>
          <a:p>
            <a:r>
              <a:rPr lang="en-US" dirty="0"/>
              <a:t>Tracking OOS logic events </a:t>
            </a:r>
            <a:r>
              <a:rPr lang="en-US" dirty="0" err="1"/>
              <a:t>vers</a:t>
            </a:r>
            <a:r>
              <a:rPr lang="en-US" dirty="0"/>
              <a:t>. activities</a:t>
            </a:r>
          </a:p>
          <a:p>
            <a:r>
              <a:rPr lang="en-US" dirty="0"/>
              <a:t>Degree (duration) of the early start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Construction CPM Conference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45D28E-F2BC-B56D-4CD9-F40FFE90F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ED422-6189-73DE-CDFD-570C303AF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5293C5-3A08-0913-4EF6-234C4879F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8D8710-5C22-D47B-678C-BD3CF0E9E27C}"/>
              </a:ext>
            </a:extLst>
          </p:cNvPr>
          <p:cNvSpPr txBox="1"/>
          <p:nvPr/>
        </p:nvSpPr>
        <p:spPr>
          <a:xfrm>
            <a:off x="0" y="-22086"/>
            <a:ext cx="9144000" cy="125611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  <a:spcBef>
                <a:spcPct val="0"/>
              </a:spcBef>
              <a:defRPr/>
            </a:pPr>
            <a:r>
              <a:rPr lang="en-US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 Construction CPM Conference </a:t>
            </a:r>
            <a:r>
              <a:rPr lang="en-US" sz="4000" b="1" kern="0" dirty="0">
                <a:solidFill>
                  <a:srgbClr val="002060"/>
                </a:solidFill>
                <a:latin typeface="Monotype Corsiva" pitchFamily="66" charset="0"/>
              </a:rPr>
              <a:t>Benchmarking Out-of-Sequence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217FEB99-9067-CA2C-87AE-98C79D30C3C5}"/>
              </a:ext>
            </a:extLst>
          </p:cNvPr>
          <p:cNvSpPr txBox="1">
            <a:spLocks/>
          </p:cNvSpPr>
          <p:nvPr/>
        </p:nvSpPr>
        <p:spPr bwMode="auto">
          <a:xfrm>
            <a:off x="0" y="5962555"/>
            <a:ext cx="9144000" cy="895445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342900" lvl="0" indent="-342900" algn="ctr" fontAlgn="base">
              <a:spcAft>
                <a:spcPct val="0"/>
              </a:spcAft>
              <a:defRPr/>
            </a:pP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A3B939-ECDF-85AD-8A2C-B46BA9AF72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24000"/>
            <a:ext cx="9144000" cy="443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013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Statistical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Analyzed 46 independent construction schedules</a:t>
            </a:r>
          </a:p>
          <a:p>
            <a:r>
              <a:rPr lang="en-US" dirty="0"/>
              <a:t>All four types identified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Construction CPM Conference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156978"/>
              </p:ext>
            </p:extLst>
          </p:nvPr>
        </p:nvGraphicFramePr>
        <p:xfrm>
          <a:off x="304800" y="3200400"/>
          <a:ext cx="8534400" cy="1993730"/>
        </p:xfrm>
        <a:graphic>
          <a:graphicData uri="http://schemas.openxmlformats.org/drawingml/2006/table">
            <a:tbl>
              <a:tblPr/>
              <a:tblGrid>
                <a:gridCol w="853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53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98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Started Acts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 Early (WD)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Direct Events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Direct Acts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Indirect Events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Indirect Acts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 Events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OOS Acts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Acts OOS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Events /OOS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Average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2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2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St. Dev.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80938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Early Starts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OOS early starts greater than one standard deviation: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Mean (average): 45 work days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Standard Deviation: 48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Failure (more than one standard deviation)</a:t>
            </a:r>
          </a:p>
          <a:p>
            <a:pPr lvl="2"/>
            <a:r>
              <a:rPr lang="en-US" b="1" dirty="0"/>
              <a:t>Average overlap greater than 45 + 48 = </a:t>
            </a:r>
            <a:br>
              <a:rPr lang="en-US" b="1" dirty="0"/>
            </a:br>
            <a:r>
              <a:rPr lang="en-US" b="1" dirty="0"/>
              <a:t>93 work days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Construction CPM Conference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961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Percent of OOS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Percent of OOS activities greater than one standard deviation: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Mean: 40%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Standard Deviation</a:t>
            </a:r>
            <a:r>
              <a:rPr lang="en-US">
                <a:solidFill>
                  <a:srgbClr val="0070C0"/>
                </a:solidFill>
              </a:rPr>
              <a:t>: 18%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>
                <a:solidFill>
                  <a:srgbClr val="0070C0"/>
                </a:solidFill>
              </a:rPr>
              <a:t>Failure (more than one standard deviation)</a:t>
            </a:r>
          </a:p>
          <a:p>
            <a:pPr lvl="2"/>
            <a:r>
              <a:rPr lang="en-US" b="1" dirty="0"/>
              <a:t>Average percentage greater than 40 + 18 = </a:t>
            </a:r>
            <a:br>
              <a:rPr lang="en-US" b="1" dirty="0"/>
            </a:br>
            <a:r>
              <a:rPr lang="en-US" b="1" dirty="0"/>
              <a:t>58%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Construction CPM Conference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756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Benchmark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 the 46 schedules evaluated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Ten exceeded mean of early starts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Six exceeded the mean percentage of OOS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One schedule exceeded both benchmarks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Construction CPM Conference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554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3F94A-8E97-67CD-DB40-A930D8465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8ACAA-2DC5-4764-361D-651F6DB79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A75BA2-3D31-5A10-F188-175F3A6B4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68A911-FB3D-2A1B-03EE-159938589DE7}"/>
              </a:ext>
            </a:extLst>
          </p:cNvPr>
          <p:cNvSpPr txBox="1"/>
          <p:nvPr/>
        </p:nvSpPr>
        <p:spPr>
          <a:xfrm>
            <a:off x="0" y="-22086"/>
            <a:ext cx="9144000" cy="183319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  <a:spcBef>
                <a:spcPct val="0"/>
              </a:spcBef>
              <a:defRPr/>
            </a:pPr>
            <a:r>
              <a:rPr lang="en-US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 Construction CPM Conference </a:t>
            </a:r>
            <a:r>
              <a:rPr lang="en-US" sz="4000" b="1" kern="0" dirty="0">
                <a:solidFill>
                  <a:srgbClr val="002060"/>
                </a:solidFill>
                <a:latin typeface="Monotype Corsiva" pitchFamily="66" charset="0"/>
              </a:rPr>
              <a:t>Industry Out-of-Sequence Reports</a:t>
            </a:r>
          </a:p>
          <a:p>
            <a:pPr algn="ctr">
              <a:lnSpc>
                <a:spcPts val="4500"/>
              </a:lnSpc>
              <a:spcBef>
                <a:spcPct val="0"/>
              </a:spcBef>
              <a:defRPr/>
            </a:pPr>
            <a:endParaRPr lang="en-US" sz="4000" b="1" kern="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91BCE365-EBD0-CC5B-6DCC-204671FCD59B}"/>
              </a:ext>
            </a:extLst>
          </p:cNvPr>
          <p:cNvSpPr txBox="1">
            <a:spLocks/>
          </p:cNvSpPr>
          <p:nvPr/>
        </p:nvSpPr>
        <p:spPr bwMode="auto">
          <a:xfrm>
            <a:off x="0" y="5962555"/>
            <a:ext cx="9144000" cy="895445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342900" lvl="0" indent="-342900" algn="ctr" fontAlgn="base">
              <a:spcAft>
                <a:spcPct val="0"/>
              </a:spcAft>
              <a:defRPr/>
            </a:pP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C27DF3-2394-8AD8-D386-B420B0196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24000"/>
            <a:ext cx="9144000" cy="443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260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dirty="0"/>
              <a:t>When report lists OOS relationships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Allows for event statistics</a:t>
            </a:r>
          </a:p>
          <a:p>
            <a:pPr lvl="2"/>
            <a:r>
              <a:rPr lang="en-US" dirty="0" err="1"/>
              <a:t>Netpoint</a:t>
            </a:r>
            <a:r>
              <a:rPr lang="en-US" dirty="0"/>
              <a:t> / Schedule Analyzer / Spider / </a:t>
            </a:r>
            <a:r>
              <a:rPr lang="en-US" dirty="0" err="1"/>
              <a:t>Syncro</a:t>
            </a:r>
            <a:endParaRPr lang="en-US" dirty="0"/>
          </a:p>
          <a:p>
            <a:r>
              <a:rPr lang="en-US" dirty="0"/>
              <a:t>When the OOS report only lists the activity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Cannot count events</a:t>
            </a:r>
          </a:p>
          <a:p>
            <a:pPr lvl="2"/>
            <a:r>
              <a:rPr lang="en-US" dirty="0"/>
              <a:t>Open Plan / P6 / Power Project</a:t>
            </a:r>
          </a:p>
          <a:p>
            <a:pPr lvl="2"/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3615-B320-428E-8F0B-27A29EA952ED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Types of Reports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Construction CPM Conference</a:t>
            </a:r>
          </a:p>
        </p:txBody>
      </p:sp>
    </p:spTree>
    <p:extLst>
      <p:ext uri="{BB962C8B-B14F-4D97-AF65-F5344CB8AC3E}">
        <p14:creationId xmlns:p14="http://schemas.microsoft.com/office/powerpoint/2010/main" val="37815040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1" y="152400"/>
            <a:ext cx="6248400" cy="106680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What Could be Reported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r>
              <a:rPr lang="en-US" dirty="0"/>
              <a:t>Out-of-sequence &amp; predecessor activities</a:t>
            </a:r>
          </a:p>
          <a:p>
            <a:r>
              <a:rPr lang="en-US" dirty="0"/>
              <a:t>Total float</a:t>
            </a:r>
          </a:p>
          <a:p>
            <a:r>
              <a:rPr lang="en-US" dirty="0"/>
              <a:t>Applicable Dates</a:t>
            </a:r>
          </a:p>
          <a:p>
            <a:r>
              <a:rPr lang="en-US" dirty="0"/>
              <a:t>Relationship type and lag</a:t>
            </a:r>
          </a:p>
          <a:p>
            <a:r>
              <a:rPr lang="en-US" dirty="0"/>
              <a:t>Work and calendar days early start</a:t>
            </a:r>
          </a:p>
          <a:p>
            <a:r>
              <a:rPr lang="en-US" dirty="0"/>
              <a:t>Reason activity was out-of-sequence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B0F0"/>
                </a:solidFill>
              </a:rPr>
              <a:t>Construction CPM Conference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4798874"/>
            <a:ext cx="8610600" cy="175432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sz="12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b="1" dirty="0">
                <a:latin typeface="Courier New" pitchFamily="49" charset="0"/>
                <a:cs typeface="Courier New" pitchFamily="49" charset="0"/>
              </a:rPr>
              <a:t>OOS             </a:t>
            </a:r>
            <a:r>
              <a:rPr lang="en-US" sz="1200" b="1" dirty="0" err="1">
                <a:latin typeface="Courier New" pitchFamily="49" charset="0"/>
                <a:cs typeface="Courier New" pitchFamily="49" charset="0"/>
              </a:rPr>
              <a:t>Pred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            Float Date             Description</a:t>
            </a:r>
          </a:p>
          <a:p>
            <a:r>
              <a:rPr lang="en-US" sz="1200" b="1" dirty="0">
                <a:latin typeface="Courier New" pitchFamily="49" charset="0"/>
                <a:cs typeface="Courier New" pitchFamily="49" charset="0"/>
              </a:rPr>
              <a:t>——————————————— ——————————————— ————— ———————————————— ————————————————————————————————————</a:t>
            </a:r>
          </a:p>
          <a:p>
            <a:r>
              <a:rPr lang="en-US" sz="1200" b="1" dirty="0">
                <a:latin typeface="Courier New" pitchFamily="49" charset="0"/>
                <a:cs typeface="Courier New" pitchFamily="49" charset="0"/>
              </a:rPr>
              <a:t>575.CMOB.LA.100                   519 S=01AUG13-00:00A LA - CONSTRUCTION MOBILIZATION - 33%</a:t>
            </a:r>
          </a:p>
          <a:p>
            <a:r>
              <a:rPr lang="en-US" sz="1200" b="1" dirty="0">
                <a:latin typeface="Courier New" pitchFamily="49" charset="0"/>
                <a:cs typeface="Courier New" pitchFamily="49" charset="0"/>
              </a:rPr>
              <a:t>                575.PM.120          0 F=28AUG13-08:00A FULL NOTICE TO PROCEED</a:t>
            </a:r>
          </a:p>
          <a:p>
            <a:r>
              <a:rPr lang="en-US" sz="1200" b="1" dirty="0">
                <a:latin typeface="Courier New" pitchFamily="49" charset="0"/>
                <a:cs typeface="Courier New" pitchFamily="49" charset="0"/>
              </a:rPr>
              <a:t>——————————————— ——————————————— ————— ———————————————— ————————————————————————————————————</a:t>
            </a:r>
          </a:p>
          <a:p>
            <a:r>
              <a:rPr lang="en-US" sz="1200" b="1" dirty="0" err="1">
                <a:latin typeface="Courier New" pitchFamily="49" charset="0"/>
                <a:cs typeface="Courier New" pitchFamily="49" charset="0"/>
              </a:rPr>
              <a:t>Rel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/Lag=FS/0, </a:t>
            </a:r>
            <a:r>
              <a:rPr lang="en-US" sz="1200" b="1" dirty="0" err="1">
                <a:latin typeface="Courier New" pitchFamily="49" charset="0"/>
                <a:cs typeface="Courier New" pitchFamily="49" charset="0"/>
              </a:rPr>
              <a:t>WorkDays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-Early=27.00, </a:t>
            </a:r>
            <a:r>
              <a:rPr lang="en-US" sz="1200" b="1" dirty="0" err="1">
                <a:latin typeface="Courier New" pitchFamily="49" charset="0"/>
                <a:cs typeface="Courier New" pitchFamily="49" charset="0"/>
              </a:rPr>
              <a:t>CalendarDays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-Early=27.00</a:t>
            </a:r>
          </a:p>
          <a:p>
            <a:r>
              <a:rPr lang="en-US" sz="1200" b="1" dirty="0">
                <a:latin typeface="Courier New" pitchFamily="49" charset="0"/>
                <a:cs typeface="Courier New" pitchFamily="49" charset="0"/>
              </a:rPr>
              <a:t>Problem: Activity started, predecessor has not finished.</a:t>
            </a:r>
          </a:p>
          <a:p>
            <a:endParaRPr lang="en-US" sz="12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4954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Possible Statistics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19200" y="1066800"/>
            <a:ext cx="6553200" cy="5509200"/>
          </a:xfrm>
          <a:prstGeom prst="rect">
            <a:avLst/>
          </a:prstGeom>
          <a:solidFill>
            <a:schemeClr val="bg1"/>
          </a:solidFill>
          <a:ln w="158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urier New" pitchFamily="49" charset="0"/>
                <a:cs typeface="Courier New" pitchFamily="49" charset="0"/>
              </a:rPr>
              <a:t>                  </a:t>
            </a:r>
            <a:r>
              <a:rPr lang="en-US" sz="1100" b="1" dirty="0">
                <a:latin typeface="Courier New" pitchFamily="49" charset="0"/>
                <a:cs typeface="Courier New" pitchFamily="49" charset="0"/>
              </a:rPr>
              <a:t>————————————————————————————</a:t>
            </a:r>
          </a:p>
          <a:p>
            <a:r>
              <a:rPr lang="en-US" sz="1100" b="1" dirty="0">
                <a:latin typeface="Courier New" pitchFamily="49" charset="0"/>
                <a:cs typeface="Courier New" pitchFamily="49" charset="0"/>
              </a:rPr>
              <a:t>                  RELATIONSHIP OUT-OF-SEQUENCE</a:t>
            </a:r>
          </a:p>
          <a:p>
            <a:r>
              <a:rPr lang="en-US" sz="1100" b="1" dirty="0">
                <a:latin typeface="Courier New" pitchFamily="49" charset="0"/>
                <a:cs typeface="Courier New" pitchFamily="49" charset="0"/>
              </a:rPr>
              <a:t>                  SCHEDULE QUALITY STATISTICS</a:t>
            </a:r>
          </a:p>
          <a:p>
            <a:r>
              <a:rPr lang="en-US" sz="1100" b="1" dirty="0">
                <a:latin typeface="Courier New" pitchFamily="49" charset="0"/>
                <a:cs typeface="Courier New" pitchFamily="49" charset="0"/>
              </a:rPr>
              <a:t>                  ————————————————————————————</a:t>
            </a:r>
          </a:p>
          <a:p>
            <a:endParaRPr lang="en-US" sz="11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100" b="1" dirty="0">
                <a:latin typeface="Courier New" pitchFamily="49" charset="0"/>
                <a:cs typeface="Courier New" pitchFamily="49" charset="0"/>
              </a:rPr>
              <a:t>Total Number of Started Activities with Predecessors: 12295</a:t>
            </a:r>
          </a:p>
          <a:p>
            <a:r>
              <a:rPr lang="en-US" sz="1100" b="1" dirty="0">
                <a:latin typeface="Courier New" pitchFamily="49" charset="0"/>
                <a:cs typeface="Courier New" pitchFamily="49" charset="0"/>
              </a:rPr>
              <a:t>Direct Out-of-Sequence Activities                   : 3021</a:t>
            </a:r>
          </a:p>
          <a:p>
            <a:r>
              <a:rPr lang="en-US" sz="1100" b="1" dirty="0">
                <a:latin typeface="Courier New" pitchFamily="49" charset="0"/>
                <a:cs typeface="Courier New" pitchFamily="49" charset="0"/>
              </a:rPr>
              <a:t>Indirect Out-of-Sequence Activities                 : 239</a:t>
            </a:r>
          </a:p>
          <a:p>
            <a:r>
              <a:rPr lang="en-US" sz="1100" b="1" dirty="0">
                <a:latin typeface="Courier New" pitchFamily="49" charset="0"/>
                <a:cs typeface="Courier New" pitchFamily="49" charset="0"/>
              </a:rPr>
              <a:t>Total Number of Out-of-Sequence Activities          : 3260</a:t>
            </a:r>
          </a:p>
          <a:p>
            <a:r>
              <a:rPr lang="en-US" sz="1100" b="1" dirty="0">
                <a:latin typeface="Courier New" pitchFamily="49" charset="0"/>
                <a:cs typeface="Courier New" pitchFamily="49" charset="0"/>
              </a:rPr>
              <a:t>    Both Direct and Indirect Activity (not counted) : 547</a:t>
            </a:r>
          </a:p>
          <a:p>
            <a:r>
              <a:rPr lang="en-US" sz="1100" b="1" dirty="0">
                <a:latin typeface="Courier New" pitchFamily="49" charset="0"/>
                <a:cs typeface="Courier New" pitchFamily="49" charset="0"/>
              </a:rPr>
              <a:t>Percentage of Out-of-Sequence Acts                  : 26.51%</a:t>
            </a:r>
          </a:p>
          <a:p>
            <a:endParaRPr lang="en-US" sz="11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100" b="1" dirty="0">
                <a:latin typeface="Courier New" pitchFamily="49" charset="0"/>
                <a:cs typeface="Courier New" pitchFamily="49" charset="0"/>
              </a:rPr>
              <a:t>Total Direct Out-of-Sequence Events                 : 4271</a:t>
            </a:r>
          </a:p>
          <a:p>
            <a:r>
              <a:rPr lang="en-US" sz="1100" b="1" dirty="0">
                <a:latin typeface="Courier New" pitchFamily="49" charset="0"/>
                <a:cs typeface="Courier New" pitchFamily="49" charset="0"/>
              </a:rPr>
              <a:t>Total Indirect Out-of-Sequence Events               : 1130</a:t>
            </a:r>
          </a:p>
          <a:p>
            <a:endParaRPr lang="en-US" sz="11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100" b="1" dirty="0">
                <a:latin typeface="Courier New" pitchFamily="49" charset="0"/>
                <a:cs typeface="Courier New" pitchFamily="49" charset="0"/>
              </a:rPr>
              <a:t>Number of Active Direct OOS Activities              : 623</a:t>
            </a:r>
          </a:p>
          <a:p>
            <a:r>
              <a:rPr lang="en-US" sz="1100" b="1" dirty="0">
                <a:latin typeface="Courier New" pitchFamily="49" charset="0"/>
                <a:cs typeface="Courier New" pitchFamily="49" charset="0"/>
              </a:rPr>
              <a:t>Number of Active Indirect OOS Activities            : 239</a:t>
            </a:r>
          </a:p>
          <a:p>
            <a:r>
              <a:rPr lang="en-US" sz="1100" b="1" dirty="0">
                <a:latin typeface="Courier New" pitchFamily="49" charset="0"/>
                <a:cs typeface="Courier New" pitchFamily="49" charset="0"/>
              </a:rPr>
              <a:t>Total Number of Active OOS Activities               : 862</a:t>
            </a:r>
          </a:p>
          <a:p>
            <a:endParaRPr lang="en-US" sz="11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100" b="1" dirty="0">
                <a:latin typeface="Courier New" pitchFamily="49" charset="0"/>
                <a:cs typeface="Courier New" pitchFamily="49" charset="0"/>
              </a:rPr>
              <a:t>Average Length of Early Starts: 82.21 days</a:t>
            </a:r>
          </a:p>
          <a:p>
            <a:endParaRPr lang="en-US" sz="11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100" b="1" dirty="0">
                <a:latin typeface="Courier New" pitchFamily="49" charset="0"/>
                <a:cs typeface="Courier New" pitchFamily="49" charset="0"/>
              </a:rPr>
              <a:t>Summary of Direct Out-of-Sequence Totals for Reason Types:</a:t>
            </a:r>
          </a:p>
          <a:p>
            <a:r>
              <a:rPr lang="en-US" sz="1100" b="1" dirty="0">
                <a:latin typeface="Courier New" pitchFamily="49" charset="0"/>
                <a:cs typeface="Courier New" pitchFamily="49" charset="0"/>
              </a:rPr>
              <a:t>    3209 Activities started, predecessor has not finished.</a:t>
            </a:r>
          </a:p>
          <a:p>
            <a:r>
              <a:rPr lang="en-US" sz="1100" b="1" dirty="0">
                <a:latin typeface="Courier New" pitchFamily="49" charset="0"/>
                <a:cs typeface="Courier New" pitchFamily="49" charset="0"/>
              </a:rPr>
              <a:t>    7 Activities started before its predecessor's lag would allow.</a:t>
            </a:r>
          </a:p>
          <a:p>
            <a:r>
              <a:rPr lang="en-US" sz="1100" b="1" dirty="0">
                <a:latin typeface="Courier New" pitchFamily="49" charset="0"/>
                <a:cs typeface="Courier New" pitchFamily="49" charset="0"/>
              </a:rPr>
              <a:t>    136 Activities started, predecessor has not started.</a:t>
            </a:r>
          </a:p>
          <a:p>
            <a:r>
              <a:rPr lang="en-US" sz="1100" b="1" dirty="0">
                <a:latin typeface="Courier New" pitchFamily="49" charset="0"/>
                <a:cs typeface="Courier New" pitchFamily="49" charset="0"/>
              </a:rPr>
              <a:t>    310 Activities finished, predecessor not started.</a:t>
            </a:r>
          </a:p>
          <a:p>
            <a:r>
              <a:rPr lang="en-US" sz="1100" b="1" dirty="0">
                <a:latin typeface="Courier New" pitchFamily="49" charset="0"/>
                <a:cs typeface="Courier New" pitchFamily="49" charset="0"/>
              </a:rPr>
              <a:t>    573 Activities started too early to allow it to finish on time.</a:t>
            </a:r>
          </a:p>
          <a:p>
            <a:r>
              <a:rPr lang="en-US" sz="1100" b="1" dirty="0">
                <a:latin typeface="Courier New" pitchFamily="49" charset="0"/>
                <a:cs typeface="Courier New" pitchFamily="49" charset="0"/>
              </a:rPr>
              <a:t>    36 Activities with lag started too early to allow it to finish on time.</a:t>
            </a:r>
          </a:p>
          <a:p>
            <a:r>
              <a:rPr lang="en-US" sz="1100" b="1" dirty="0">
                <a:latin typeface="Courier New" pitchFamily="49" charset="0"/>
                <a:cs typeface="Courier New" pitchFamily="49" charset="0"/>
              </a:rPr>
              <a:t>  Additional Reasons:</a:t>
            </a:r>
          </a:p>
          <a:p>
            <a:r>
              <a:rPr lang="en-US" sz="1100" b="1" dirty="0">
                <a:latin typeface="Courier New" pitchFamily="49" charset="0"/>
                <a:cs typeface="Courier New" pitchFamily="49" charset="0"/>
              </a:rPr>
              <a:t>    2003 Activities finished, predecessor has not finished.</a:t>
            </a:r>
          </a:p>
          <a:p>
            <a:r>
              <a:rPr lang="en-US" sz="1100" b="1" dirty="0">
                <a:latin typeface="Courier New" pitchFamily="49" charset="0"/>
                <a:cs typeface="Courier New" pitchFamily="49" charset="0"/>
              </a:rPr>
              <a:t>    19 Activities finished before its predecessor's lag would allow.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70C0"/>
                </a:solidFill>
              </a:rPr>
              <a:t>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Out-of-Sequence Progress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When an activity actually begins before the existing logic and predecessor activity’s status allows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When actual dates occur prior to logically computed dates (actual start or actual finish)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Abbreviated here as, “OOS”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Construction CPM Conference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459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Graphical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Daily work profile</a:t>
            </a:r>
          </a:p>
          <a:p>
            <a:r>
              <a:rPr lang="en-US" dirty="0"/>
              <a:t>Percent of out-of-sequence</a:t>
            </a:r>
          </a:p>
          <a:p>
            <a:r>
              <a:rPr lang="en-US" dirty="0"/>
              <a:t>Events versus Activities</a:t>
            </a:r>
          </a:p>
          <a:p>
            <a:r>
              <a:rPr lang="en-US" dirty="0"/>
              <a:t>Profile without holidays</a:t>
            </a:r>
          </a:p>
          <a:p>
            <a:r>
              <a:rPr lang="en-US" dirty="0"/>
              <a:t>Target only early starts</a:t>
            </a:r>
          </a:p>
          <a:p>
            <a:r>
              <a:rPr lang="en-US" dirty="0"/>
              <a:t>Early start histogram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Construction CPM Conference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8346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G:\OOS_Act_Profil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2133601"/>
            <a:ext cx="57404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G:\OOS_Act_Profil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5232400"/>
            <a:ext cx="5740395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152400"/>
            <a:ext cx="5867400" cy="106680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Calculate Work Profile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Construction CPM Conference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Plot the start/finish of each OOS activity</a:t>
            </a:r>
            <a:br>
              <a:rPr lang="en-US" dirty="0"/>
            </a:br>
            <a:r>
              <a:rPr lang="en-US" dirty="0"/>
              <a:t>		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Add up each daily total</a:t>
            </a:r>
          </a:p>
        </p:txBody>
      </p:sp>
    </p:spTree>
    <p:extLst>
      <p:ext uri="{BB962C8B-B14F-4D97-AF65-F5344CB8AC3E}">
        <p14:creationId xmlns:p14="http://schemas.microsoft.com/office/powerpoint/2010/main" val="21195929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Typical Graph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Construction CPM Conference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944563"/>
          </a:xfrm>
        </p:spPr>
        <p:txBody>
          <a:bodyPr/>
          <a:lstStyle/>
          <a:p>
            <a:r>
              <a:rPr lang="en-US" dirty="0"/>
              <a:t>How closely did OOS parallel total work?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600200"/>
            <a:ext cx="9144000" cy="35878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34544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Track % of OOS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Construction CPM Conference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5791200"/>
            <a:ext cx="8229600" cy="6096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Once work really started it held steady at 20%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524000"/>
            <a:ext cx="9144000" cy="4262718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>
            <a:off x="3962400" y="4267200"/>
            <a:ext cx="167268" cy="57614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flipH="1">
            <a:off x="3048000" y="3881735"/>
            <a:ext cx="2787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Start of major work</a:t>
            </a:r>
          </a:p>
        </p:txBody>
      </p:sp>
    </p:spTree>
    <p:extLst>
      <p:ext uri="{BB962C8B-B14F-4D97-AF65-F5344CB8AC3E}">
        <p14:creationId xmlns:p14="http://schemas.microsoft.com/office/powerpoint/2010/main" val="14471820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152400"/>
            <a:ext cx="5867400" cy="106680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Events </a:t>
            </a:r>
            <a:r>
              <a:rPr lang="en-US" b="1" dirty="0" err="1">
                <a:solidFill>
                  <a:srgbClr val="0070C0"/>
                </a:solidFill>
              </a:rPr>
              <a:t>vers</a:t>
            </a:r>
            <a:r>
              <a:rPr lang="en-US" b="1" dirty="0">
                <a:solidFill>
                  <a:srgbClr val="0070C0"/>
                </a:solidFill>
              </a:rPr>
              <a:t>. Activities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Construction CPM Conference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34</a:t>
            </a:fld>
            <a:endParaRPr lang="en-US"/>
          </a:p>
        </p:txBody>
      </p:sp>
      <p:graphicFrame>
        <p:nvGraphicFramePr>
          <p:cNvPr id="6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3573541"/>
              </p:ext>
            </p:extLst>
          </p:nvPr>
        </p:nvGraphicFramePr>
        <p:xfrm>
          <a:off x="457200" y="1722437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953000" y="2767151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Total OOS Events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969000" y="3246437"/>
            <a:ext cx="7366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71800" y="4084637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OOS Activities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876800" y="4313237"/>
            <a:ext cx="18288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2000" y="1112837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Daily totals of OOS activities</a:t>
            </a:r>
          </a:p>
        </p:txBody>
      </p:sp>
    </p:spTree>
    <p:extLst>
      <p:ext uri="{BB962C8B-B14F-4D97-AF65-F5344CB8AC3E}">
        <p14:creationId xmlns:p14="http://schemas.microsoft.com/office/powerpoint/2010/main" val="5749458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Profile No Holidays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Construction CPM Conference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35</a:t>
            </a:fld>
            <a:endParaRPr lang="en-US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90800" y="1200090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Best Used Over Short Periods</a:t>
            </a:r>
          </a:p>
        </p:txBody>
      </p:sp>
    </p:spTree>
    <p:extLst>
      <p:ext uri="{BB962C8B-B14F-4D97-AF65-F5344CB8AC3E}">
        <p14:creationId xmlns:p14="http://schemas.microsoft.com/office/powerpoint/2010/main" val="23503048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Target Early Starts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Construction CPM Conference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6" name="Picture 5" descr="C:\Users\Ron\Desktop\Early_O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514600"/>
            <a:ext cx="6629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r>
              <a:rPr lang="en-US" dirty="0"/>
              <a:t>Ignore part of OOS not out-of-sequence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Identify the portion that is truly OOS</a:t>
            </a:r>
          </a:p>
        </p:txBody>
      </p:sp>
    </p:spTree>
    <p:extLst>
      <p:ext uri="{BB962C8B-B14F-4D97-AF65-F5344CB8AC3E}">
        <p14:creationId xmlns:p14="http://schemas.microsoft.com/office/powerpoint/2010/main" val="537754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Early Starts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Construction CPM Conference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37</a:t>
            </a:fld>
            <a:endParaRPr lang="en-US"/>
          </a:p>
        </p:txBody>
      </p:sp>
      <p:graphicFrame>
        <p:nvGraphicFramePr>
          <p:cNvPr id="6" name="Content Placeholder 6"/>
          <p:cNvGraphicFramePr>
            <a:graphicFrameLocks/>
          </p:cNvGraphicFramePr>
          <p:nvPr/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57600" y="38100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OOS After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029200" y="4038600"/>
            <a:ext cx="16764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352800" y="356229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OOS Before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953000" y="3790890"/>
            <a:ext cx="17526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48200" y="30480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Events After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248400" y="3276600"/>
            <a:ext cx="4572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43400" y="232398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Events Before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172200" y="2514600"/>
            <a:ext cx="5334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4829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Early Start Histogram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Construction CPM Conference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6" name="Content Placeholder 4" descr="C:\Users\Ron\Desktop\Frequence_Histogram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8610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23928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9057A-562A-E2F5-FD21-11317B3E5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638EF-0338-797D-5BDF-A18D5FD62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A6E07C-CE47-82FA-3F42-106E8B939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EB9DE2-F094-5157-63A1-A8EEC64E1A83}"/>
              </a:ext>
            </a:extLst>
          </p:cNvPr>
          <p:cNvSpPr txBox="1"/>
          <p:nvPr/>
        </p:nvSpPr>
        <p:spPr>
          <a:xfrm>
            <a:off x="0" y="-22086"/>
            <a:ext cx="9144000" cy="24102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  <a:spcBef>
                <a:spcPct val="0"/>
              </a:spcBef>
              <a:defRPr/>
            </a:pPr>
            <a:r>
              <a:rPr lang="en-US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 Construction CPM Conference </a:t>
            </a:r>
            <a:r>
              <a:rPr lang="en-US" sz="4000" b="1" kern="0" dirty="0">
                <a:solidFill>
                  <a:srgbClr val="002060"/>
                </a:solidFill>
                <a:latin typeface="Monotype Corsiva" pitchFamily="66" charset="0"/>
              </a:rPr>
              <a:t>Program Project for Out-of-Sequence</a:t>
            </a:r>
          </a:p>
          <a:p>
            <a:pPr algn="ctr">
              <a:lnSpc>
                <a:spcPts val="4500"/>
              </a:lnSpc>
              <a:spcBef>
                <a:spcPct val="0"/>
              </a:spcBef>
              <a:defRPr/>
            </a:pPr>
            <a:endParaRPr lang="en-US" sz="4000" b="1" kern="0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>
              <a:lnSpc>
                <a:spcPts val="4500"/>
              </a:lnSpc>
              <a:spcBef>
                <a:spcPct val="0"/>
              </a:spcBef>
              <a:defRPr/>
            </a:pPr>
            <a:endParaRPr lang="en-US" sz="4000" b="1" kern="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44104F99-C6E6-C574-5607-52174944E117}"/>
              </a:ext>
            </a:extLst>
          </p:cNvPr>
          <p:cNvSpPr txBox="1">
            <a:spLocks/>
          </p:cNvSpPr>
          <p:nvPr/>
        </p:nvSpPr>
        <p:spPr bwMode="auto">
          <a:xfrm>
            <a:off x="0" y="5962555"/>
            <a:ext cx="9144000" cy="895445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342900" lvl="0" indent="-342900" algn="ctr" fontAlgn="base">
              <a:spcAft>
                <a:spcPct val="0"/>
              </a:spcAft>
              <a:defRPr/>
            </a:pP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26AFB0-97E3-4776-8AC2-FA1D71070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24000"/>
            <a:ext cx="9144000" cy="443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523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228600"/>
            <a:ext cx="5638800" cy="914400"/>
          </a:xfrm>
        </p:spPr>
        <p:txBody>
          <a:bodyPr/>
          <a:lstStyle/>
          <a:p>
            <a:r>
              <a:rPr lang="en-US" sz="3600" b="1" dirty="0">
                <a:solidFill>
                  <a:srgbClr val="0070C0"/>
                </a:solidFill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/>
          <a:lstStyle/>
          <a:p>
            <a:r>
              <a:rPr lang="en-US" dirty="0"/>
              <a:t>Why is out-of-sequence important?</a:t>
            </a:r>
          </a:p>
          <a:p>
            <a:r>
              <a:rPr lang="en-US" dirty="0"/>
              <a:t>Review of major concepts (properties)</a:t>
            </a:r>
          </a:p>
          <a:p>
            <a:r>
              <a:rPr lang="en-US" dirty="0"/>
              <a:t>Present out-of-sequence benchmarks</a:t>
            </a:r>
          </a:p>
          <a:p>
            <a:r>
              <a:rPr lang="en-US" dirty="0"/>
              <a:t>Out-of-Sequence reporting options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Text reports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Graphical analysis technique</a:t>
            </a:r>
          </a:p>
          <a:p>
            <a:r>
              <a:rPr lang="en-US" dirty="0"/>
              <a:t>Out-of-sequence report for MS Project 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Better than the one P6 currently has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Construction CPM Conference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962400"/>
          </a:xfrm>
        </p:spPr>
        <p:txBody>
          <a:bodyPr/>
          <a:lstStyle/>
          <a:p>
            <a:r>
              <a:rPr lang="en-US" dirty="0"/>
              <a:t>Not a ‘built-in’ Microsoft Project feature </a:t>
            </a:r>
          </a:p>
          <a:p>
            <a:r>
              <a:rPr lang="en-US" dirty="0"/>
              <a:t>Report added using Visual Basic (VBA)</a:t>
            </a:r>
          </a:p>
          <a:p>
            <a:r>
              <a:rPr lang="en-US" dirty="0"/>
              <a:t>Can be permanently used on all schedules </a:t>
            </a:r>
          </a:p>
          <a:p>
            <a:r>
              <a:rPr lang="en-US" dirty="0"/>
              <a:t>Given here as free open-source program</a:t>
            </a:r>
          </a:p>
          <a:p>
            <a:r>
              <a:rPr lang="en-US" dirty="0"/>
              <a:t>Works on all versions of MS Project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3615-B320-428E-8F0B-27A29EA952ED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76600" y="152400"/>
            <a:ext cx="5867400" cy="10668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Project OOS Reporting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Construction CPM Conference</a:t>
            </a:r>
          </a:p>
        </p:txBody>
      </p:sp>
    </p:spTree>
    <p:extLst>
      <p:ext uri="{BB962C8B-B14F-4D97-AF65-F5344CB8AC3E}">
        <p14:creationId xmlns:p14="http://schemas.microsoft.com/office/powerpoint/2010/main" val="42301872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/>
              <a:t>Tabs</a:t>
            </a:r>
          </a:p>
          <a:p>
            <a:r>
              <a:rPr lang="en-US" dirty="0"/>
              <a:t>Ribbon </a:t>
            </a:r>
            <a:br>
              <a:rPr lang="en-US" dirty="0"/>
            </a:br>
            <a:r>
              <a:rPr lang="en-US" dirty="0"/>
              <a:t>Bar</a:t>
            </a:r>
          </a:p>
          <a:p>
            <a:r>
              <a:rPr lang="en-US" dirty="0"/>
              <a:t>Add the</a:t>
            </a:r>
            <a:br>
              <a:rPr lang="en-US" dirty="0"/>
            </a:br>
            <a:r>
              <a:rPr lang="en-US" dirty="0"/>
              <a:t>Developer</a:t>
            </a:r>
            <a:br>
              <a:rPr lang="en-US" dirty="0"/>
            </a:br>
            <a:r>
              <a:rPr lang="en-US" dirty="0"/>
              <a:t>Tab</a:t>
            </a:r>
          </a:p>
          <a:p>
            <a:r>
              <a:rPr lang="en-US" dirty="0"/>
              <a:t>Right-Click</a:t>
            </a:r>
            <a:br>
              <a:rPr lang="en-US" dirty="0"/>
            </a:br>
            <a:r>
              <a:rPr lang="en-US" dirty="0"/>
              <a:t>Ribbon </a:t>
            </a:r>
            <a:br>
              <a:rPr lang="en-US" dirty="0"/>
            </a:br>
            <a:r>
              <a:rPr lang="en-US" dirty="0"/>
              <a:t>Bar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3615-B320-428E-8F0B-27A29EA952ED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Creating OOS Report</a:t>
            </a:r>
          </a:p>
        </p:txBody>
      </p:sp>
      <p:pic>
        <p:nvPicPr>
          <p:cNvPr id="6" name="Picture 4" descr="C:\Users\Ron\Desktop\VB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25" y="1619250"/>
            <a:ext cx="5972175" cy="4476750"/>
          </a:xfrm>
          <a:prstGeom prst="rect">
            <a:avLst/>
          </a:prstGeom>
          <a:noFill/>
        </p:spPr>
      </p:pic>
      <p:pic>
        <p:nvPicPr>
          <p:cNvPr id="8" name="Picture 5" descr="C:\Users\Ron\Desktop\Arr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0099" y="2390775"/>
            <a:ext cx="285750" cy="428625"/>
          </a:xfrm>
          <a:prstGeom prst="rect">
            <a:avLst/>
          </a:prstGeom>
          <a:noFill/>
        </p:spPr>
      </p:pic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Construction CPM Conference</a:t>
            </a:r>
          </a:p>
        </p:txBody>
      </p:sp>
    </p:spTree>
    <p:extLst>
      <p:ext uri="{BB962C8B-B14F-4D97-AF65-F5344CB8AC3E}">
        <p14:creationId xmlns:p14="http://schemas.microsoft.com/office/powerpoint/2010/main" val="6536086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5257800"/>
          </a:xfrm>
        </p:spPr>
        <p:txBody>
          <a:bodyPr/>
          <a:lstStyle/>
          <a:p>
            <a:r>
              <a:rPr lang="en-US" dirty="0"/>
              <a:t>Click on</a:t>
            </a:r>
            <a:br>
              <a:rPr lang="en-US" dirty="0"/>
            </a:br>
            <a:r>
              <a:rPr lang="en-US" dirty="0"/>
              <a:t>Customize</a:t>
            </a:r>
            <a:br>
              <a:rPr lang="en-US" dirty="0"/>
            </a:br>
            <a:r>
              <a:rPr lang="en-US" dirty="0"/>
              <a:t>the Ribbon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3615-B320-428E-8F0B-27A29EA952ED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Creating OOS Report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2" descr="C:\Users\Ron\Desktop\VB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647825"/>
            <a:ext cx="5934075" cy="4448175"/>
          </a:xfrm>
          <a:prstGeom prst="rect">
            <a:avLst/>
          </a:prstGeom>
          <a:noFill/>
        </p:spPr>
      </p:pic>
      <p:pic>
        <p:nvPicPr>
          <p:cNvPr id="6" name="Picture 4" descr="C:\Users\Ron\Desktop\Arrow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860" y="3238751"/>
            <a:ext cx="285750" cy="428625"/>
          </a:xfrm>
          <a:prstGeom prst="rect">
            <a:avLst/>
          </a:prstGeom>
          <a:noFill/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Construction CPM Conference</a:t>
            </a:r>
          </a:p>
        </p:txBody>
      </p:sp>
    </p:spTree>
    <p:extLst>
      <p:ext uri="{BB962C8B-B14F-4D97-AF65-F5344CB8AC3E}">
        <p14:creationId xmlns:p14="http://schemas.microsoft.com/office/powerpoint/2010/main" val="34185631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5257800"/>
          </a:xfrm>
        </p:spPr>
        <p:txBody>
          <a:bodyPr/>
          <a:lstStyle/>
          <a:p>
            <a:r>
              <a:rPr lang="en-US" dirty="0"/>
              <a:t>Click on</a:t>
            </a:r>
            <a:br>
              <a:rPr lang="en-US" dirty="0"/>
            </a:br>
            <a:r>
              <a:rPr lang="en-US" dirty="0"/>
              <a:t>Developer</a:t>
            </a:r>
            <a:br>
              <a:rPr lang="en-US" dirty="0"/>
            </a:br>
            <a:r>
              <a:rPr lang="en-US" dirty="0"/>
              <a:t>checkbox</a:t>
            </a:r>
          </a:p>
          <a:p>
            <a:r>
              <a:rPr lang="en-US" dirty="0"/>
              <a:t>Click on</a:t>
            </a:r>
            <a:br>
              <a:rPr lang="en-US" dirty="0"/>
            </a:br>
            <a:r>
              <a:rPr lang="en-US" dirty="0"/>
              <a:t>OK button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3615-B320-428E-8F0B-27A29EA952ED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Creating OOS Report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2" descr="C:\Users\Ron\Desktop\VB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600200"/>
            <a:ext cx="5981700" cy="4486275"/>
          </a:xfrm>
          <a:prstGeom prst="rect">
            <a:avLst/>
          </a:prstGeom>
          <a:noFill/>
        </p:spPr>
      </p:pic>
      <p:pic>
        <p:nvPicPr>
          <p:cNvPr id="6" name="Picture 4" descr="C:\Users\Ron\Desktop\Arrow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6332" y="4635751"/>
            <a:ext cx="285750" cy="428625"/>
          </a:xfrm>
          <a:prstGeom prst="rect">
            <a:avLst/>
          </a:prstGeom>
          <a:noFill/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Construction CPM Conference</a:t>
            </a:r>
          </a:p>
        </p:txBody>
      </p:sp>
    </p:spTree>
    <p:extLst>
      <p:ext uri="{BB962C8B-B14F-4D97-AF65-F5344CB8AC3E}">
        <p14:creationId xmlns:p14="http://schemas.microsoft.com/office/powerpoint/2010/main" val="33189159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5257800"/>
          </a:xfrm>
        </p:spPr>
        <p:txBody>
          <a:bodyPr/>
          <a:lstStyle/>
          <a:p>
            <a:r>
              <a:rPr lang="en-US" dirty="0"/>
              <a:t>Click on</a:t>
            </a:r>
            <a:br>
              <a:rPr lang="en-US" dirty="0"/>
            </a:br>
            <a:r>
              <a:rPr lang="en-US" dirty="0"/>
              <a:t>Developer</a:t>
            </a:r>
            <a:br>
              <a:rPr lang="en-US" dirty="0"/>
            </a:br>
            <a:r>
              <a:rPr lang="en-US" dirty="0"/>
              <a:t>tab</a:t>
            </a:r>
            <a:br>
              <a:rPr lang="en-US" dirty="0"/>
            </a:br>
            <a:endParaRPr lang="en-US" dirty="0"/>
          </a:p>
          <a:p>
            <a:r>
              <a:rPr lang="en-US" dirty="0"/>
              <a:t>Click on</a:t>
            </a:r>
            <a:br>
              <a:rPr lang="en-US" dirty="0"/>
            </a:br>
            <a:r>
              <a:rPr lang="en-US" dirty="0"/>
              <a:t>Visual</a:t>
            </a:r>
            <a:br>
              <a:rPr lang="en-US" dirty="0"/>
            </a:br>
            <a:r>
              <a:rPr lang="en-US" dirty="0"/>
              <a:t>Basic</a:t>
            </a:r>
            <a:br>
              <a:rPr lang="en-US" dirty="0"/>
            </a:br>
            <a:r>
              <a:rPr lang="en-US" dirty="0"/>
              <a:t>button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3615-B320-428E-8F0B-27A29EA952ED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Creating OOS Report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2" descr="C:\Users\Ron\Desktop\VBA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600200"/>
            <a:ext cx="5943600" cy="4457700"/>
          </a:xfrm>
          <a:prstGeom prst="rect">
            <a:avLst/>
          </a:prstGeom>
          <a:noFill/>
        </p:spPr>
      </p:pic>
      <p:pic>
        <p:nvPicPr>
          <p:cNvPr id="6" name="Picture 4" descr="C:\Users\Ron\Desktop\Arrow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905000"/>
            <a:ext cx="285750" cy="428625"/>
          </a:xfrm>
          <a:prstGeom prst="rect">
            <a:avLst/>
          </a:prstGeom>
          <a:noFill/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Construction CPM Conference</a:t>
            </a:r>
          </a:p>
        </p:txBody>
      </p:sp>
    </p:spTree>
    <p:extLst>
      <p:ext uri="{BB962C8B-B14F-4D97-AF65-F5344CB8AC3E}">
        <p14:creationId xmlns:p14="http://schemas.microsoft.com/office/powerpoint/2010/main" val="696080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5257800"/>
          </a:xfrm>
        </p:spPr>
        <p:txBody>
          <a:bodyPr/>
          <a:lstStyle/>
          <a:p>
            <a:r>
              <a:rPr lang="en-US" sz="2400" dirty="0"/>
              <a:t>Expand</a:t>
            </a:r>
            <a:br>
              <a:rPr lang="en-US" sz="2400" dirty="0"/>
            </a:br>
            <a:r>
              <a:rPr lang="en-US" sz="2400" dirty="0" err="1"/>
              <a:t>ProjectGlobal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Expand</a:t>
            </a:r>
            <a:br>
              <a:rPr lang="en-US" sz="2400" dirty="0"/>
            </a:br>
            <a:r>
              <a:rPr lang="en-US" sz="2200" dirty="0"/>
              <a:t>Project Objects</a:t>
            </a:r>
            <a:br>
              <a:rPr lang="en-US" sz="2200" dirty="0"/>
            </a:br>
            <a:endParaRPr lang="en-US" sz="2200" dirty="0"/>
          </a:p>
          <a:p>
            <a:r>
              <a:rPr lang="en-US" sz="2400" dirty="0"/>
              <a:t>Double-click</a:t>
            </a:r>
            <a:br>
              <a:rPr lang="en-US" sz="2400" dirty="0"/>
            </a:br>
            <a:r>
              <a:rPr lang="en-US" sz="2400" dirty="0"/>
              <a:t>on </a:t>
            </a:r>
            <a:r>
              <a:rPr lang="en-US" sz="2400" dirty="0" err="1"/>
              <a:t>ThisProject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Maximize</a:t>
            </a:r>
            <a:br>
              <a:rPr lang="en-US" sz="2400" dirty="0"/>
            </a:br>
            <a:r>
              <a:rPr lang="en-US" sz="2400" dirty="0"/>
              <a:t>Programming</a:t>
            </a:r>
            <a:br>
              <a:rPr lang="en-US" sz="2400" dirty="0"/>
            </a:br>
            <a:r>
              <a:rPr lang="en-US" sz="2400" dirty="0"/>
              <a:t>Window Area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3615-B320-428E-8F0B-27A29EA952ED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Creating OOS Report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2" descr="C:\Users\Ron\Desktop\VB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609725"/>
            <a:ext cx="5943600" cy="4486275"/>
          </a:xfrm>
          <a:prstGeom prst="rect">
            <a:avLst/>
          </a:prstGeom>
          <a:noFill/>
        </p:spPr>
      </p:pic>
      <p:pic>
        <p:nvPicPr>
          <p:cNvPr id="6" name="Picture 4" descr="C:\Users\Ron\Desktop\Arrow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590800"/>
            <a:ext cx="285750" cy="428625"/>
          </a:xfrm>
          <a:prstGeom prst="rect">
            <a:avLst/>
          </a:prstGeom>
          <a:noFill/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Construction CPM Conference</a:t>
            </a:r>
          </a:p>
        </p:txBody>
      </p:sp>
    </p:spTree>
    <p:extLst>
      <p:ext uri="{BB962C8B-B14F-4D97-AF65-F5344CB8AC3E}">
        <p14:creationId xmlns:p14="http://schemas.microsoft.com/office/powerpoint/2010/main" val="3837494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5257800"/>
          </a:xfrm>
        </p:spPr>
        <p:txBody>
          <a:bodyPr/>
          <a:lstStyle/>
          <a:p>
            <a:r>
              <a:rPr lang="en-US" dirty="0"/>
              <a:t>Copy VB</a:t>
            </a:r>
            <a:br>
              <a:rPr lang="en-US" dirty="0"/>
            </a:br>
            <a:r>
              <a:rPr lang="en-US" dirty="0"/>
              <a:t>code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Paper 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File</a:t>
            </a:r>
            <a:br>
              <a:rPr lang="en-US" dirty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Right-click</a:t>
            </a:r>
            <a:br>
              <a:rPr lang="en-US" dirty="0"/>
            </a:br>
            <a:r>
              <a:rPr lang="en-US" dirty="0"/>
              <a:t>program</a:t>
            </a:r>
            <a:br>
              <a:rPr lang="en-US" dirty="0"/>
            </a:br>
            <a:r>
              <a:rPr lang="en-US" dirty="0"/>
              <a:t>window</a:t>
            </a:r>
          </a:p>
          <a:p>
            <a:r>
              <a:rPr lang="en-US" dirty="0"/>
              <a:t>Paste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3615-B320-428E-8F0B-27A29EA952ED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Creating OOS Report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2" descr="C:\Users\Ron\Desktop\VB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600200"/>
            <a:ext cx="5943600" cy="4457700"/>
          </a:xfrm>
          <a:prstGeom prst="rect">
            <a:avLst/>
          </a:prstGeom>
          <a:noFill/>
        </p:spPr>
      </p:pic>
      <p:pic>
        <p:nvPicPr>
          <p:cNvPr id="6" name="Picture 4" descr="C:\Users\Ron\Desktop\Arrow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429000"/>
            <a:ext cx="285750" cy="428625"/>
          </a:xfrm>
          <a:prstGeom prst="rect">
            <a:avLst/>
          </a:prstGeom>
          <a:noFill/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Construction CPM Conference</a:t>
            </a:r>
          </a:p>
        </p:txBody>
      </p:sp>
    </p:spTree>
    <p:extLst>
      <p:ext uri="{BB962C8B-B14F-4D97-AF65-F5344CB8AC3E}">
        <p14:creationId xmlns:p14="http://schemas.microsoft.com/office/powerpoint/2010/main" val="20855213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152400"/>
            <a:ext cx="6096000" cy="106680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Download VBA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ScheduleAnalyzer.com/eforensic_OOS_Survey.htm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Construction CPM Conference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7570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5257800"/>
          </a:xfrm>
        </p:spPr>
        <p:txBody>
          <a:bodyPr/>
          <a:lstStyle/>
          <a:p>
            <a:r>
              <a:rPr lang="en-US" dirty="0"/>
              <a:t>End of</a:t>
            </a:r>
            <a:br>
              <a:rPr lang="en-US" dirty="0"/>
            </a:br>
            <a:r>
              <a:rPr lang="en-US" dirty="0"/>
              <a:t>program</a:t>
            </a:r>
            <a:br>
              <a:rPr lang="en-US" dirty="0"/>
            </a:br>
            <a:r>
              <a:rPr lang="en-US" dirty="0"/>
              <a:t>shown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3615-B320-428E-8F0B-27A29EA952ED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Creating OOS Report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2" descr="C:\Users\Ron\Desktop\VBA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619250"/>
            <a:ext cx="5943600" cy="4324350"/>
          </a:xfrm>
          <a:prstGeom prst="rect">
            <a:avLst/>
          </a:prstGeom>
          <a:noFill/>
        </p:spPr>
      </p:pic>
      <p:pic>
        <p:nvPicPr>
          <p:cNvPr id="6" name="Picture 4" descr="C:\Users\Ron\Desktop\Arrow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5518" y="5487821"/>
            <a:ext cx="285750" cy="428625"/>
          </a:xfrm>
          <a:prstGeom prst="rect">
            <a:avLst/>
          </a:prstGeom>
          <a:noFill/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Construction CPM Conference</a:t>
            </a:r>
          </a:p>
        </p:txBody>
      </p:sp>
    </p:spTree>
    <p:extLst>
      <p:ext uri="{BB962C8B-B14F-4D97-AF65-F5344CB8AC3E}">
        <p14:creationId xmlns:p14="http://schemas.microsoft.com/office/powerpoint/2010/main" val="13474890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5257800"/>
          </a:xfrm>
        </p:spPr>
        <p:txBody>
          <a:bodyPr/>
          <a:lstStyle/>
          <a:p>
            <a:r>
              <a:rPr lang="en-US" dirty="0"/>
              <a:t>Save</a:t>
            </a:r>
            <a:br>
              <a:rPr lang="en-US" dirty="0"/>
            </a:br>
            <a:r>
              <a:rPr lang="en-US" dirty="0"/>
              <a:t>program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File/Save</a:t>
            </a:r>
            <a:br>
              <a:rPr lang="en-US" dirty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Close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File/Close</a:t>
            </a:r>
            <a:br>
              <a:rPr lang="en-US" dirty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Returns to</a:t>
            </a:r>
            <a:br>
              <a:rPr lang="en-US" dirty="0"/>
            </a:br>
            <a:r>
              <a:rPr lang="en-US" dirty="0"/>
              <a:t>MS Project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3615-B320-428E-8F0B-27A29EA952ED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Creating OOS Report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2" descr="C:\Users\Ron\Desktop\VBA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562100"/>
            <a:ext cx="5943600" cy="4457700"/>
          </a:xfrm>
          <a:prstGeom prst="rect">
            <a:avLst/>
          </a:prstGeom>
          <a:noFill/>
        </p:spPr>
      </p:pic>
      <p:pic>
        <p:nvPicPr>
          <p:cNvPr id="7" name="Picture 5" descr="C:\Users\Ron\Desktop\Arrow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3850" y="1981200"/>
            <a:ext cx="285750" cy="428625"/>
          </a:xfrm>
          <a:prstGeom prst="rect">
            <a:avLst/>
          </a:prstGeom>
          <a:noFill/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Construction CPM Conference</a:t>
            </a:r>
          </a:p>
        </p:txBody>
      </p:sp>
    </p:spTree>
    <p:extLst>
      <p:ext uri="{BB962C8B-B14F-4D97-AF65-F5344CB8AC3E}">
        <p14:creationId xmlns:p14="http://schemas.microsoft.com/office/powerpoint/2010/main" val="1567915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4E53D-FEED-21AE-2242-AFBA868E6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1B880-897B-9650-FAA3-BC267E94F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E8C91E-7768-0A30-B6FF-DEB6AD43D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6AA946-9C8B-87C5-5505-864B3056FF94}"/>
              </a:ext>
            </a:extLst>
          </p:cNvPr>
          <p:cNvSpPr txBox="1"/>
          <p:nvPr/>
        </p:nvSpPr>
        <p:spPr>
          <a:xfrm>
            <a:off x="0" y="-22086"/>
            <a:ext cx="9144000" cy="186204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  <a:spcBef>
                <a:spcPct val="0"/>
              </a:spcBef>
              <a:defRPr/>
            </a:pPr>
            <a:r>
              <a:rPr lang="en-US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 Construction CPM Conference </a:t>
            </a:r>
            <a:r>
              <a:rPr lang="en-US" sz="4000" b="1" kern="0" dirty="0">
                <a:solidFill>
                  <a:srgbClr val="002060"/>
                </a:solidFill>
                <a:latin typeface="Monotype Corsiva" pitchFamily="66" charset="0"/>
              </a:rPr>
              <a:t>Out-of-Sequence Importance</a:t>
            </a:r>
          </a:p>
          <a:p>
            <a:pPr algn="ctr"/>
            <a:endParaRPr lang="en-US" sz="4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C313E3AE-C4A2-DC5F-D51C-B9074B8D166D}"/>
              </a:ext>
            </a:extLst>
          </p:cNvPr>
          <p:cNvSpPr txBox="1">
            <a:spLocks/>
          </p:cNvSpPr>
          <p:nvPr/>
        </p:nvSpPr>
        <p:spPr bwMode="auto">
          <a:xfrm>
            <a:off x="0" y="5962555"/>
            <a:ext cx="9144000" cy="895445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342900" lvl="0" indent="-342900" algn="ctr" fontAlgn="base">
              <a:spcAft>
                <a:spcPct val="0"/>
              </a:spcAft>
              <a:defRPr/>
            </a:pP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FADB05-6F6C-6D1E-BA91-4568251AB1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24000"/>
            <a:ext cx="9144000" cy="443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3697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5257800"/>
          </a:xfrm>
        </p:spPr>
        <p:txBody>
          <a:bodyPr/>
          <a:lstStyle/>
          <a:p>
            <a:r>
              <a:rPr lang="en-US" dirty="0"/>
              <a:t>Set-up</a:t>
            </a:r>
            <a:br>
              <a:rPr lang="en-US" dirty="0"/>
            </a:br>
            <a:r>
              <a:rPr lang="en-US" dirty="0"/>
              <a:t>display</a:t>
            </a:r>
            <a:br>
              <a:rPr lang="en-US" dirty="0"/>
            </a:br>
            <a:endParaRPr lang="en-US" dirty="0"/>
          </a:p>
          <a:p>
            <a:r>
              <a:rPr lang="en-US" dirty="0"/>
              <a:t>Right-click</a:t>
            </a:r>
            <a:br>
              <a:rPr lang="en-US" dirty="0"/>
            </a:br>
            <a:r>
              <a:rPr lang="en-US" dirty="0"/>
              <a:t>column</a:t>
            </a:r>
            <a:br>
              <a:rPr lang="en-US" dirty="0"/>
            </a:br>
            <a:r>
              <a:rPr lang="en-US" dirty="0"/>
              <a:t>header</a:t>
            </a:r>
            <a:br>
              <a:rPr lang="en-US" dirty="0"/>
            </a:br>
            <a:endParaRPr lang="en-US" dirty="0"/>
          </a:p>
          <a:p>
            <a:r>
              <a:rPr lang="en-US" dirty="0"/>
              <a:t>Click on</a:t>
            </a:r>
            <a:br>
              <a:rPr lang="en-US" dirty="0"/>
            </a:br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Column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3615-B320-428E-8F0B-27A29EA952ED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Creating OOS Report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2" descr="C:\Users\Ron\Desktop\VBA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600200"/>
            <a:ext cx="5943600" cy="4457700"/>
          </a:xfrm>
          <a:prstGeom prst="rect">
            <a:avLst/>
          </a:prstGeom>
          <a:noFill/>
        </p:spPr>
      </p:pic>
      <p:pic>
        <p:nvPicPr>
          <p:cNvPr id="7" name="Picture 5" descr="C:\Users\Ron\Desktop\Arrow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2895600"/>
            <a:ext cx="285750" cy="428625"/>
          </a:xfrm>
          <a:prstGeom prst="rect">
            <a:avLst/>
          </a:prstGeom>
          <a:noFill/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Construction CPM Conference</a:t>
            </a:r>
          </a:p>
        </p:txBody>
      </p:sp>
    </p:spTree>
    <p:extLst>
      <p:ext uri="{BB962C8B-B14F-4D97-AF65-F5344CB8AC3E}">
        <p14:creationId xmlns:p14="http://schemas.microsoft.com/office/powerpoint/2010/main" val="27988917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5257800"/>
          </a:xfrm>
        </p:spPr>
        <p:txBody>
          <a:bodyPr/>
          <a:lstStyle/>
          <a:p>
            <a:r>
              <a:rPr lang="en-US" dirty="0"/>
              <a:t>Click on</a:t>
            </a:r>
            <a:br>
              <a:rPr lang="en-US" dirty="0"/>
            </a:br>
            <a:r>
              <a:rPr lang="en-US" dirty="0"/>
              <a:t>Unique ID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Internally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assigned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Never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changes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3615-B320-428E-8F0B-27A29EA952ED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Creating OOS Report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7" name="Picture 2" descr="C:\Users\Ron\Desktop\VBA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562100"/>
            <a:ext cx="5943600" cy="4457700"/>
          </a:xfrm>
          <a:prstGeom prst="rect">
            <a:avLst/>
          </a:prstGeom>
          <a:noFill/>
        </p:spPr>
      </p:pic>
      <p:pic>
        <p:nvPicPr>
          <p:cNvPr id="8" name="Picture 5" descr="C:\Users\Ron\Desktop\Arrow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2287" y="4631656"/>
            <a:ext cx="285750" cy="428625"/>
          </a:xfrm>
          <a:prstGeom prst="rect">
            <a:avLst/>
          </a:prstGeom>
          <a:noFill/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Construction CPM Conference</a:t>
            </a:r>
          </a:p>
        </p:txBody>
      </p:sp>
    </p:spTree>
    <p:extLst>
      <p:ext uri="{BB962C8B-B14F-4D97-AF65-F5344CB8AC3E}">
        <p14:creationId xmlns:p14="http://schemas.microsoft.com/office/powerpoint/2010/main" val="19742083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5257800"/>
          </a:xfrm>
        </p:spPr>
        <p:txBody>
          <a:bodyPr/>
          <a:lstStyle/>
          <a:p>
            <a:r>
              <a:rPr lang="en-US" dirty="0"/>
              <a:t>Repeat</a:t>
            </a:r>
            <a:br>
              <a:rPr lang="en-US" dirty="0"/>
            </a:br>
            <a:endParaRPr lang="en-US" dirty="0"/>
          </a:p>
          <a:p>
            <a:r>
              <a:rPr lang="en-US" dirty="0"/>
              <a:t>Right-click</a:t>
            </a:r>
            <a:br>
              <a:rPr lang="en-US" dirty="0"/>
            </a:br>
            <a:r>
              <a:rPr lang="en-US" dirty="0"/>
              <a:t>column</a:t>
            </a:r>
            <a:br>
              <a:rPr lang="en-US" dirty="0"/>
            </a:br>
            <a:r>
              <a:rPr lang="en-US" dirty="0"/>
              <a:t>header</a:t>
            </a:r>
            <a:br>
              <a:rPr lang="en-US" dirty="0"/>
            </a:br>
            <a:endParaRPr lang="en-US" dirty="0"/>
          </a:p>
          <a:p>
            <a:r>
              <a:rPr lang="en-US" dirty="0"/>
              <a:t>Click on</a:t>
            </a:r>
            <a:br>
              <a:rPr lang="en-US" dirty="0"/>
            </a:br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Column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3615-B320-428E-8F0B-27A29EA952ED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Creating OOS Report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2" descr="C:\Users\Ron\Desktop\VBA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600200"/>
            <a:ext cx="5943600" cy="4457700"/>
          </a:xfrm>
          <a:prstGeom prst="rect">
            <a:avLst/>
          </a:prstGeom>
          <a:noFill/>
        </p:spPr>
      </p:pic>
      <p:pic>
        <p:nvPicPr>
          <p:cNvPr id="7" name="Picture 5" descr="C:\Users\Ron\Desktop\Arrow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2895600"/>
            <a:ext cx="285750" cy="428625"/>
          </a:xfrm>
          <a:prstGeom prst="rect">
            <a:avLst/>
          </a:prstGeom>
          <a:noFill/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Construction CPM Conference</a:t>
            </a:r>
          </a:p>
        </p:txBody>
      </p:sp>
    </p:spTree>
    <p:extLst>
      <p:ext uri="{BB962C8B-B14F-4D97-AF65-F5344CB8AC3E}">
        <p14:creationId xmlns:p14="http://schemas.microsoft.com/office/powerpoint/2010/main" val="20366307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5257800"/>
          </a:xfrm>
        </p:spPr>
        <p:txBody>
          <a:bodyPr/>
          <a:lstStyle/>
          <a:p>
            <a:r>
              <a:rPr lang="en-US" dirty="0"/>
              <a:t>Click on</a:t>
            </a:r>
            <a:br>
              <a:rPr lang="en-US" dirty="0"/>
            </a:br>
            <a:r>
              <a:rPr lang="en-US" dirty="0"/>
              <a:t>Text30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Last User-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defined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field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Use this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for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report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output</a:t>
            </a:r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3615-B320-428E-8F0B-27A29EA952ED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Creating OOS Report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7" name="Picture 2" descr="C:\Users\Ron\Desktop\VBA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600200"/>
            <a:ext cx="5943600" cy="4457700"/>
          </a:xfrm>
          <a:prstGeom prst="rect">
            <a:avLst/>
          </a:prstGeom>
          <a:noFill/>
        </p:spPr>
      </p:pic>
      <p:pic>
        <p:nvPicPr>
          <p:cNvPr id="8" name="Picture 5" descr="C:\Users\Ron\Desktop\Arrow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6233" y="5150435"/>
            <a:ext cx="285750" cy="428625"/>
          </a:xfrm>
          <a:prstGeom prst="rect">
            <a:avLst/>
          </a:prstGeom>
          <a:noFill/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Construction CPM Conference</a:t>
            </a:r>
          </a:p>
        </p:txBody>
      </p:sp>
    </p:spTree>
    <p:extLst>
      <p:ext uri="{BB962C8B-B14F-4D97-AF65-F5344CB8AC3E}">
        <p14:creationId xmlns:p14="http://schemas.microsoft.com/office/powerpoint/2010/main" val="19443544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0F760D-D872-567C-5B86-191B48C56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9DA4A-5362-7F3F-A9DF-5420BC6AB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4C5E9C-30FE-6BD0-776F-8CCCAFFBC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FA9442-7A5E-BABE-B87C-A4E12C9947E5}"/>
              </a:ext>
            </a:extLst>
          </p:cNvPr>
          <p:cNvSpPr txBox="1"/>
          <p:nvPr/>
        </p:nvSpPr>
        <p:spPr>
          <a:xfrm>
            <a:off x="0" y="-22086"/>
            <a:ext cx="9144000" cy="24102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  <a:spcBef>
                <a:spcPct val="0"/>
              </a:spcBef>
              <a:defRPr/>
            </a:pPr>
            <a:r>
              <a:rPr lang="en-US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 Construction CPM Conference </a:t>
            </a:r>
            <a:r>
              <a:rPr lang="en-US" sz="4000" b="1" kern="0" dirty="0">
                <a:solidFill>
                  <a:srgbClr val="002060"/>
                </a:solidFill>
                <a:latin typeface="Monotype Corsiva" pitchFamily="66" charset="0"/>
              </a:rPr>
              <a:t>Out-of-Sequence Report for Project</a:t>
            </a:r>
          </a:p>
          <a:p>
            <a:pPr algn="ctr">
              <a:lnSpc>
                <a:spcPts val="4500"/>
              </a:lnSpc>
              <a:spcBef>
                <a:spcPct val="0"/>
              </a:spcBef>
              <a:defRPr/>
            </a:pPr>
            <a:endParaRPr lang="en-US" sz="4000" b="1" kern="0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>
              <a:lnSpc>
                <a:spcPts val="4500"/>
              </a:lnSpc>
              <a:spcBef>
                <a:spcPct val="0"/>
              </a:spcBef>
              <a:defRPr/>
            </a:pPr>
            <a:endParaRPr lang="en-US" sz="4000" b="1" kern="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5C7BFA58-E623-1655-D608-111253216175}"/>
              </a:ext>
            </a:extLst>
          </p:cNvPr>
          <p:cNvSpPr txBox="1">
            <a:spLocks/>
          </p:cNvSpPr>
          <p:nvPr/>
        </p:nvSpPr>
        <p:spPr bwMode="auto">
          <a:xfrm>
            <a:off x="0" y="5962555"/>
            <a:ext cx="9144000" cy="895445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342900" lvl="0" indent="-342900" algn="ctr" fontAlgn="base">
              <a:spcAft>
                <a:spcPct val="0"/>
              </a:spcAft>
              <a:defRPr/>
            </a:pP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DB34BE-A756-42EB-6F2F-8911ADD19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24000"/>
            <a:ext cx="9144000" cy="443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5556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5257800"/>
          </a:xfrm>
        </p:spPr>
        <p:txBody>
          <a:bodyPr/>
          <a:lstStyle/>
          <a:p>
            <a:r>
              <a:rPr lang="en-US" dirty="0"/>
              <a:t>Run Out-of-</a:t>
            </a:r>
            <a:br>
              <a:rPr lang="en-US" dirty="0"/>
            </a:br>
            <a:r>
              <a:rPr lang="en-US" dirty="0"/>
              <a:t>Sequence</a:t>
            </a:r>
            <a:br>
              <a:rPr lang="en-US" dirty="0"/>
            </a:br>
            <a:r>
              <a:rPr lang="en-US" dirty="0"/>
              <a:t>Report</a:t>
            </a:r>
            <a:br>
              <a:rPr lang="en-US" dirty="0"/>
            </a:br>
            <a:endParaRPr lang="en-US" dirty="0"/>
          </a:p>
          <a:p>
            <a:r>
              <a:rPr lang="en-US" dirty="0"/>
              <a:t>Click on</a:t>
            </a:r>
            <a:br>
              <a:rPr lang="en-US" dirty="0"/>
            </a:br>
            <a:r>
              <a:rPr lang="en-US" dirty="0"/>
              <a:t>Developer</a:t>
            </a:r>
            <a:br>
              <a:rPr lang="en-US" dirty="0"/>
            </a:br>
            <a:r>
              <a:rPr lang="en-US" dirty="0"/>
              <a:t>tab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3615-B320-428E-8F0B-27A29EA952ED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Running OOS Report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7" name="Picture 2" descr="C:\Users\Ron\Desktop\VBA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562100"/>
            <a:ext cx="5943600" cy="4457700"/>
          </a:xfrm>
          <a:prstGeom prst="rect">
            <a:avLst/>
          </a:prstGeom>
          <a:noFill/>
        </p:spPr>
      </p:pic>
      <p:pic>
        <p:nvPicPr>
          <p:cNvPr id="8" name="Picture 5" descr="C:\Users\Ron\Desktop\Arrow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9220" y="1856290"/>
            <a:ext cx="285750" cy="428625"/>
          </a:xfrm>
          <a:prstGeom prst="rect">
            <a:avLst/>
          </a:prstGeom>
          <a:noFill/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Construction CPM Conference</a:t>
            </a:r>
          </a:p>
        </p:txBody>
      </p:sp>
    </p:spTree>
    <p:extLst>
      <p:ext uri="{BB962C8B-B14F-4D97-AF65-F5344CB8AC3E}">
        <p14:creationId xmlns:p14="http://schemas.microsoft.com/office/powerpoint/2010/main" val="4538790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/>
              <a:t>Click on</a:t>
            </a:r>
            <a:br>
              <a:rPr lang="en-US" dirty="0"/>
            </a:br>
            <a:r>
              <a:rPr lang="en-US" dirty="0"/>
              <a:t>View</a:t>
            </a:r>
            <a:br>
              <a:rPr lang="en-US" dirty="0"/>
            </a:br>
            <a:r>
              <a:rPr lang="en-US" dirty="0"/>
              <a:t>Macros</a:t>
            </a:r>
            <a:br>
              <a:rPr lang="en-US" dirty="0"/>
            </a:br>
            <a:r>
              <a:rPr lang="en-US" dirty="0"/>
              <a:t>button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Macros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Code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Scripts</a:t>
            </a:r>
            <a:br>
              <a:rPr lang="en-US" dirty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Can add</a:t>
            </a:r>
            <a:br>
              <a:rPr lang="en-US" dirty="0"/>
            </a:br>
            <a:r>
              <a:rPr lang="en-US" dirty="0"/>
              <a:t>button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3615-B320-428E-8F0B-27A29EA952ED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Running OOS Report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2" descr="C:\Users\Ron\Desktop\VBA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600200"/>
            <a:ext cx="5943600" cy="4457700"/>
          </a:xfrm>
          <a:prstGeom prst="rect">
            <a:avLst/>
          </a:prstGeom>
          <a:noFill/>
        </p:spPr>
      </p:pic>
      <p:pic>
        <p:nvPicPr>
          <p:cNvPr id="6" name="Picture 5" descr="C:\Users\Ron\Desktop\Arrow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6189" y="2360195"/>
            <a:ext cx="285750" cy="428625"/>
          </a:xfrm>
          <a:prstGeom prst="rect">
            <a:avLst/>
          </a:prstGeom>
          <a:noFill/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Construction CPM Conference</a:t>
            </a:r>
          </a:p>
        </p:txBody>
      </p:sp>
    </p:spTree>
    <p:extLst>
      <p:ext uri="{BB962C8B-B14F-4D97-AF65-F5344CB8AC3E}">
        <p14:creationId xmlns:p14="http://schemas.microsoft.com/office/powerpoint/2010/main" val="178932490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371600"/>
            <a:ext cx="8229600" cy="5257800"/>
          </a:xfrm>
        </p:spPr>
        <p:txBody>
          <a:bodyPr/>
          <a:lstStyle/>
          <a:p>
            <a:r>
              <a:rPr lang="en-US" dirty="0"/>
              <a:t>Select</a:t>
            </a:r>
            <a:br>
              <a:rPr lang="en-US" dirty="0"/>
            </a:br>
            <a:r>
              <a:rPr lang="en-US" sz="2800" dirty="0" err="1"/>
              <a:t>CheckOutOfSequence</a:t>
            </a:r>
            <a:br>
              <a:rPr lang="en-US" sz="2800" dirty="0"/>
            </a:br>
            <a:endParaRPr lang="en-US" sz="2800" dirty="0"/>
          </a:p>
          <a:p>
            <a:r>
              <a:rPr lang="en-US" dirty="0"/>
              <a:t>Click on</a:t>
            </a:r>
            <a:br>
              <a:rPr lang="en-US" dirty="0"/>
            </a:br>
            <a:r>
              <a:rPr lang="en-US" dirty="0"/>
              <a:t>Run button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3615-B320-428E-8F0B-27A29EA952ED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Running OOS Report</a:t>
            </a:r>
            <a:endParaRPr lang="en-US" dirty="0"/>
          </a:p>
        </p:txBody>
      </p:sp>
      <p:pic>
        <p:nvPicPr>
          <p:cNvPr id="7" name="Picture 2" descr="C:\Users\Ron\Desktop\V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6225" y="1295400"/>
            <a:ext cx="4600575" cy="5200650"/>
          </a:xfrm>
          <a:prstGeom prst="rect">
            <a:avLst/>
          </a:prstGeom>
          <a:noFill/>
        </p:spPr>
      </p:pic>
      <p:pic>
        <p:nvPicPr>
          <p:cNvPr id="9" name="Picture 5" descr="C:\Users\Ron\Desktop\Arrow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286000"/>
            <a:ext cx="285750" cy="428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31543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5257800"/>
          </a:xfrm>
        </p:spPr>
        <p:txBody>
          <a:bodyPr/>
          <a:lstStyle/>
          <a:p>
            <a:r>
              <a:rPr lang="en-US" dirty="0"/>
              <a:t>Last chance to ‘chicken-out’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Use in case the macro accidently was selected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3615-B320-428E-8F0B-27A29EA952ED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Running OOS Report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2" descr="C:\Users\Ron\Desktop\VBA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3775" y="2733675"/>
            <a:ext cx="5153025" cy="1609725"/>
          </a:xfrm>
          <a:prstGeom prst="rect">
            <a:avLst/>
          </a:prstGeom>
          <a:noFill/>
        </p:spPr>
      </p:pic>
      <p:pic>
        <p:nvPicPr>
          <p:cNvPr id="6" name="Picture 5" descr="C:\Users\Ron\Desktop\Arrow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4238" y="3962400"/>
            <a:ext cx="285750" cy="428625"/>
          </a:xfrm>
          <a:prstGeom prst="rect">
            <a:avLst/>
          </a:prstGeom>
          <a:noFill/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Construction CPM Conference</a:t>
            </a:r>
          </a:p>
        </p:txBody>
      </p:sp>
    </p:spTree>
    <p:extLst>
      <p:ext uri="{BB962C8B-B14F-4D97-AF65-F5344CB8AC3E}">
        <p14:creationId xmlns:p14="http://schemas.microsoft.com/office/powerpoint/2010/main" val="29627501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3716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/>
              <a:t>Report Calculations are complete</a:t>
            </a:r>
          </a:p>
          <a:p>
            <a:r>
              <a:rPr lang="en-US" dirty="0"/>
              <a:t>Statistics displayed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# Tasks started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# OOS acts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# OOS events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% tasks OOS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Average 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early start</a:t>
            </a:r>
          </a:p>
          <a:p>
            <a:r>
              <a:rPr lang="en-US" dirty="0"/>
              <a:t>Click OK button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3615-B320-428E-8F0B-27A29EA952ED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Running OOS Report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7" name="Picture 2" descr="C:\Users\Ron\Desktop\VBA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753644"/>
            <a:ext cx="5172075" cy="3257550"/>
          </a:xfrm>
          <a:prstGeom prst="rect">
            <a:avLst/>
          </a:prstGeom>
          <a:noFill/>
        </p:spPr>
      </p:pic>
      <p:pic>
        <p:nvPicPr>
          <p:cNvPr id="8" name="Picture 5" descr="C:\Users\Ron\Desktop\Arrow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8673" y="5591175"/>
            <a:ext cx="285750" cy="428625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810000" y="3352800"/>
            <a:ext cx="4419600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352800" y="3048000"/>
            <a:ext cx="1143000" cy="1143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895600" y="3429000"/>
            <a:ext cx="1600200" cy="914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200400" y="3962400"/>
            <a:ext cx="1295400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048000" y="4343400"/>
            <a:ext cx="14478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819400" y="4953000"/>
            <a:ext cx="16764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Construction CPM Conference</a:t>
            </a:r>
          </a:p>
        </p:txBody>
      </p:sp>
    </p:spTree>
    <p:extLst>
      <p:ext uri="{BB962C8B-B14F-4D97-AF65-F5344CB8AC3E}">
        <p14:creationId xmlns:p14="http://schemas.microsoft.com/office/powerpoint/2010/main" val="1728012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152400"/>
            <a:ext cx="5791200" cy="1066800"/>
          </a:xfrm>
        </p:spPr>
        <p:txBody>
          <a:bodyPr/>
          <a:lstStyle/>
          <a:p>
            <a:r>
              <a:rPr lang="en-US" sz="3600" b="1" dirty="0">
                <a:solidFill>
                  <a:srgbClr val="0070C0"/>
                </a:solidFill>
              </a:rPr>
              <a:t>Why is OOS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Was the project plan reasonable?</a:t>
            </a:r>
          </a:p>
          <a:p>
            <a:pPr lvl="1"/>
            <a:r>
              <a:rPr lang="en-US" dirty="0"/>
              <a:t>Is it logic driven?</a:t>
            </a:r>
          </a:p>
          <a:p>
            <a:r>
              <a:rPr lang="en-US" dirty="0"/>
              <a:t>Is the schedule being followed?</a:t>
            </a:r>
          </a:p>
          <a:p>
            <a:pPr lvl="1"/>
            <a:r>
              <a:rPr lang="en-US" dirty="0"/>
              <a:t>Time for a recovery plan?</a:t>
            </a:r>
          </a:p>
          <a:p>
            <a:pPr lvl="1"/>
            <a:r>
              <a:rPr lang="en-US" dirty="0"/>
              <a:t>Schedule may be show on-time</a:t>
            </a:r>
          </a:p>
          <a:p>
            <a:r>
              <a:rPr lang="en-US" dirty="0"/>
              <a:t>Can the schedule be used for analysis?</a:t>
            </a:r>
          </a:p>
          <a:p>
            <a:pPr lvl="1"/>
            <a:r>
              <a:rPr lang="en-US" dirty="0"/>
              <a:t>Does it properly predict project completion?</a:t>
            </a:r>
          </a:p>
          <a:p>
            <a:pPr lvl="1"/>
            <a:r>
              <a:rPr lang="en-US" dirty="0"/>
              <a:t>Can it be used for a TIA?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Construction CPM Conference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4691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371600"/>
            <a:ext cx="8229600" cy="5257800"/>
          </a:xfrm>
        </p:spPr>
        <p:txBody>
          <a:bodyPr/>
          <a:lstStyle/>
          <a:p>
            <a:r>
              <a:rPr lang="en-US" dirty="0"/>
              <a:t>Text30</a:t>
            </a:r>
          </a:p>
          <a:p>
            <a:pPr lvl="1"/>
            <a:r>
              <a:rPr lang="en-US" dirty="0"/>
              <a:t>Unique ID</a:t>
            </a:r>
          </a:p>
          <a:p>
            <a:pPr lvl="1"/>
            <a:r>
              <a:rPr lang="en-US" sz="2400" dirty="0"/>
              <a:t>Predecessor</a:t>
            </a:r>
            <a:br>
              <a:rPr lang="en-US" sz="2400" dirty="0"/>
            </a:br>
            <a:r>
              <a:rPr lang="en-US" sz="2400" dirty="0"/>
              <a:t>Unique IDs</a:t>
            </a:r>
          </a:p>
          <a:p>
            <a:r>
              <a:rPr lang="en-US" dirty="0"/>
              <a:t>Shown left</a:t>
            </a:r>
          </a:p>
          <a:p>
            <a:pPr lvl="1"/>
            <a:r>
              <a:rPr lang="en-US" sz="2400" dirty="0"/>
              <a:t>UID #20 OOS</a:t>
            </a:r>
          </a:p>
          <a:p>
            <a:pPr lvl="1"/>
            <a:r>
              <a:rPr lang="en-US" sz="2400" dirty="0"/>
              <a:t>To UID #18</a:t>
            </a:r>
          </a:p>
          <a:p>
            <a:pPr lvl="1"/>
            <a:r>
              <a:rPr lang="en-US" dirty="0"/>
              <a:t>Blank =</a:t>
            </a:r>
            <a:br>
              <a:rPr lang="en-US" dirty="0"/>
            </a:br>
            <a:r>
              <a:rPr lang="en-US" dirty="0"/>
              <a:t>not OOS</a:t>
            </a:r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3615-B320-428E-8F0B-27A29EA952ED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24200" y="152400"/>
            <a:ext cx="5943600" cy="10668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MS Project OOS Report</a:t>
            </a:r>
          </a:p>
        </p:txBody>
      </p:sp>
      <p:pic>
        <p:nvPicPr>
          <p:cNvPr id="7" name="Picture 2" descr="C:\Users\Ron\Desktop\VBA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562100"/>
            <a:ext cx="5943600" cy="4457700"/>
          </a:xfrm>
          <a:prstGeom prst="rect">
            <a:avLst/>
          </a:prstGeom>
          <a:noFill/>
        </p:spPr>
      </p:pic>
      <p:pic>
        <p:nvPicPr>
          <p:cNvPr id="10" name="Picture 5" descr="C:\Users\Ron\Desktop\Arrow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2847975"/>
            <a:ext cx="285750" cy="428625"/>
          </a:xfrm>
          <a:prstGeom prst="rect">
            <a:avLst/>
          </a:prstGeom>
          <a:noFill/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Construction CPM Conference</a:t>
            </a:r>
          </a:p>
        </p:txBody>
      </p:sp>
    </p:spTree>
    <p:extLst>
      <p:ext uri="{BB962C8B-B14F-4D97-AF65-F5344CB8AC3E}">
        <p14:creationId xmlns:p14="http://schemas.microsoft.com/office/powerpoint/2010/main" val="417734691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399DCD-FDF2-D7F8-34CF-026576575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F8F5A-685B-B138-26E5-2D5A116F1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150BD1-C35E-F411-D67C-7BF955580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EB9E7-151B-5DDA-2F0A-D3032EF4E940}"/>
              </a:ext>
            </a:extLst>
          </p:cNvPr>
          <p:cNvSpPr txBox="1"/>
          <p:nvPr/>
        </p:nvSpPr>
        <p:spPr>
          <a:xfrm>
            <a:off x="0" y="-22086"/>
            <a:ext cx="9144000" cy="24102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  <a:spcBef>
                <a:spcPct val="0"/>
              </a:spcBef>
              <a:defRPr/>
            </a:pPr>
            <a:r>
              <a:rPr lang="en-US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 Construction CPM Conference </a:t>
            </a:r>
            <a:r>
              <a:rPr lang="en-US" sz="4000" b="1" kern="0" dirty="0">
                <a:solidFill>
                  <a:srgbClr val="002060"/>
                </a:solidFill>
                <a:latin typeface="Monotype Corsiva" pitchFamily="66" charset="0"/>
              </a:rPr>
              <a:t>Recap</a:t>
            </a:r>
          </a:p>
          <a:p>
            <a:pPr algn="ctr">
              <a:lnSpc>
                <a:spcPts val="4500"/>
              </a:lnSpc>
              <a:spcBef>
                <a:spcPct val="0"/>
              </a:spcBef>
              <a:defRPr/>
            </a:pPr>
            <a:endParaRPr lang="en-US" sz="4000" b="1" kern="0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>
              <a:lnSpc>
                <a:spcPts val="4500"/>
              </a:lnSpc>
              <a:spcBef>
                <a:spcPct val="0"/>
              </a:spcBef>
              <a:defRPr/>
            </a:pPr>
            <a:endParaRPr lang="en-US" sz="4000" b="1" kern="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DE0B6C38-6883-23E0-4ACF-99C147721B9C}"/>
              </a:ext>
            </a:extLst>
          </p:cNvPr>
          <p:cNvSpPr txBox="1">
            <a:spLocks/>
          </p:cNvSpPr>
          <p:nvPr/>
        </p:nvSpPr>
        <p:spPr bwMode="auto">
          <a:xfrm>
            <a:off x="0" y="5962555"/>
            <a:ext cx="9144000" cy="895445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342900" lvl="0" indent="-342900" algn="ctr" fontAlgn="base">
              <a:spcAft>
                <a:spcPct val="0"/>
              </a:spcAft>
              <a:defRPr/>
            </a:pP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D8CCCE-5BCA-D2F4-37A9-1485DE3C57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24000"/>
            <a:ext cx="9144000" cy="443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229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4525963"/>
          </a:xfrm>
        </p:spPr>
        <p:txBody>
          <a:bodyPr/>
          <a:lstStyle/>
          <a:p>
            <a:r>
              <a:rPr lang="en-US" dirty="0"/>
              <a:t>Direct Out-of-Sequence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Activity started before immediate predecessor finished</a:t>
            </a:r>
          </a:p>
          <a:p>
            <a:r>
              <a:rPr lang="en-US" dirty="0"/>
              <a:t>Indirect Out-of-Sequence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Activity started earlier than distant predecessor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3615-B320-428E-8F0B-27A29EA952ED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Types of OOS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14400" y="3886200"/>
          <a:ext cx="7467600" cy="236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6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2979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Direct Out-of-Sequence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2402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r>
                        <a:rPr lang="en-US" sz="3200" dirty="0"/>
                        <a:t>Indirect Out-of-Sequence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914400" y="3886200"/>
            <a:ext cx="7467600" cy="1143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5029200"/>
            <a:ext cx="7467600" cy="1219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4444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/>
              <a:t>Inactive Out-of-Sequence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Predecessor is complete</a:t>
            </a:r>
          </a:p>
          <a:p>
            <a:r>
              <a:rPr lang="en-US" dirty="0"/>
              <a:t>Active Out-of-Sequence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Predecessor has not completed as of the data date</a:t>
            </a:r>
          </a:p>
          <a:p>
            <a:pPr lvl="1"/>
            <a:r>
              <a:rPr lang="en-US" dirty="0"/>
              <a:t>This is what our New Technique reports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3615-B320-428E-8F0B-27A29EA952ED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Types of OOS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14400" y="3886200"/>
          <a:ext cx="74676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774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Inactive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Active</a:t>
                      </a: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914400" y="3886200"/>
            <a:ext cx="3733800" cy="2362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48200" y="3886200"/>
            <a:ext cx="3733800" cy="2362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18687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/>
              <a:t>Put this together</a:t>
            </a:r>
          </a:p>
          <a:p>
            <a:r>
              <a:rPr lang="en-US" dirty="0"/>
              <a:t>Most CPM software only report 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Inactive Direct OOS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Active Direct OOS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3615-B320-428E-8F0B-27A29EA952ED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Types of OOS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14400" y="3886200"/>
          <a:ext cx="7467600" cy="236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11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Inactive Direct Out-of-Sequence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Active Direct Out-of-Sequence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11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Inactive Indirect Out-of-Sequence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Active Indirect Out-of-Sequence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914400" y="3886200"/>
            <a:ext cx="7467600" cy="1143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7" idx="0"/>
          </p:cNvCxnSpPr>
          <p:nvPr/>
        </p:nvCxnSpPr>
        <p:spPr bwMode="auto">
          <a:xfrm>
            <a:off x="4648200" y="3886200"/>
            <a:ext cx="0" cy="2362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0497328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/>
              <a:t>P6 Professional reports on this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Direct OOS, predecessor is incomplete</a:t>
            </a:r>
          </a:p>
          <a:p>
            <a:r>
              <a:rPr lang="en-US" dirty="0"/>
              <a:t>New P6 filter reports on this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Activity started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Early Start greater than Data Date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3615-B320-428E-8F0B-27A29EA952ED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Types of OOS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14400" y="3886200"/>
          <a:ext cx="7467600" cy="236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11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Inactive Direct Out-of-Sequence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Active Direct Out-of-Sequence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11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Inactive Indirect Out-of-Sequence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Active Indirect Out-of-Sequence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648200" y="3886200"/>
            <a:ext cx="3733800" cy="2362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48200" y="3886200"/>
            <a:ext cx="3733800" cy="1143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1235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4525963"/>
          </a:xfrm>
        </p:spPr>
        <p:txBody>
          <a:bodyPr/>
          <a:lstStyle/>
          <a:p>
            <a:r>
              <a:rPr lang="en-US" dirty="0"/>
              <a:t>No software reported on this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Indirect OOS and the predecessor is complete</a:t>
            </a:r>
          </a:p>
          <a:p>
            <a:r>
              <a:rPr lang="en-US" dirty="0"/>
              <a:t>Except Schedule Analyzer Forensic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3615-B320-428E-8F0B-27A29EA952ED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Types of OOS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14400" y="3886200"/>
          <a:ext cx="7467600" cy="236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11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Inactive Direct Out-of-Sequence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Active Direct Out-of-Sequence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11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Inactive Indirect Out-of-Sequence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Active Indirect Out-of-Sequence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914400" y="5029200"/>
            <a:ext cx="3733800" cy="1219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3886200"/>
            <a:ext cx="7467600" cy="2362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571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1AD5D5-881C-0AAA-ADC7-FC0160D9B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68732-9E6D-52BE-14F2-596FDC2E5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7FC205-EB13-680E-E4D5-7267A83EA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9E6562-9547-9938-18E3-B5DF0FD72EB3}"/>
              </a:ext>
            </a:extLst>
          </p:cNvPr>
          <p:cNvSpPr txBox="1"/>
          <p:nvPr/>
        </p:nvSpPr>
        <p:spPr>
          <a:xfrm>
            <a:off x="0" y="-22086"/>
            <a:ext cx="9144000" cy="313162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ctr">
              <a:lnSpc>
                <a:spcPts val="4500"/>
              </a:lnSpc>
              <a:spcBef>
                <a:spcPct val="0"/>
              </a:spcBef>
              <a:defRPr/>
            </a:pPr>
            <a:r>
              <a:rPr lang="en-US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 Construction CPM Conference</a:t>
            </a:r>
            <a:endParaRPr lang="en-US" sz="4000" b="1" kern="0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Questions?</a:t>
            </a:r>
          </a:p>
          <a:p>
            <a:pPr algn="ctr"/>
            <a:endParaRPr lang="en-US" sz="4000" b="1" kern="0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en-US" sz="4000" b="1" kern="0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en-US" sz="4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EE56EBDB-DE69-ADD0-F611-12F15AE1E5B4}"/>
              </a:ext>
            </a:extLst>
          </p:cNvPr>
          <p:cNvSpPr txBox="1">
            <a:spLocks/>
          </p:cNvSpPr>
          <p:nvPr/>
        </p:nvSpPr>
        <p:spPr bwMode="auto">
          <a:xfrm>
            <a:off x="0" y="5638801"/>
            <a:ext cx="9144000" cy="1219200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342900" lvl="0" indent="-342900" algn="ctr" fontAlgn="base">
              <a:spcAft>
                <a:spcPct val="0"/>
              </a:spcAft>
              <a:defRPr/>
            </a:pPr>
            <a:r>
              <a:rPr lang="en-US" sz="2400" b="1" kern="0" dirty="0">
                <a:solidFill>
                  <a:srgbClr val="002060"/>
                </a:solidFill>
              </a:rPr>
              <a:t>Ron Winter, PSP, FAACE</a:t>
            </a:r>
          </a:p>
          <a:p>
            <a:pPr marL="342900" lvl="0" indent="-342900" algn="ctr" fontAlgn="base">
              <a:spcAft>
                <a:spcPct val="0"/>
              </a:spcAft>
              <a:defRPr/>
            </a:pPr>
            <a:r>
              <a:rPr lang="en-US" sz="2400" b="1" kern="0" dirty="0">
                <a:solidFill>
                  <a:srgbClr val="002060"/>
                </a:solidFill>
              </a:rPr>
              <a:t>Schedule Analyzer Software</a:t>
            </a:r>
          </a:p>
          <a:p>
            <a:pPr marL="342900" lvl="0" indent="-342900" algn="ctr" fontAlgn="base">
              <a:spcAft>
                <a:spcPct val="0"/>
              </a:spcAft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Monotype Corsiva" pitchFamily="66" charset="0"/>
                <a:ea typeface="+mj-ea"/>
                <a:cs typeface="+mj-cs"/>
              </a:rPr>
              <a:t>ron@ronwinterconsulting.com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E34B83-6A63-D568-48FE-8A458137EF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19200"/>
            <a:ext cx="9144000" cy="4438555"/>
          </a:xfrm>
          <a:prstGeom prst="rect">
            <a:avLst/>
          </a:prstGeom>
        </p:spPr>
      </p:pic>
      <p:pic>
        <p:nvPicPr>
          <p:cNvPr id="4" name="Picture 2" descr="C:\Users\Ron\Desktop\Ron_Cartoon.gif">
            <a:extLst>
              <a:ext uri="{FF2B5EF4-FFF2-40B4-BE49-F238E27FC236}">
                <a16:creationId xmlns:a16="http://schemas.microsoft.com/office/drawing/2014/main" id="{BAA0C105-8595-D559-A533-D54DCE7D1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59954" y="1371600"/>
            <a:ext cx="3684045" cy="426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7226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152400"/>
            <a:ext cx="5791200" cy="1066800"/>
          </a:xfrm>
        </p:spPr>
        <p:txBody>
          <a:bodyPr/>
          <a:lstStyle/>
          <a:p>
            <a:r>
              <a:rPr lang="en-US" sz="3600" b="1" dirty="0">
                <a:solidFill>
                  <a:srgbClr val="0070C0"/>
                </a:solidFill>
              </a:rPr>
              <a:t>Account for Disruptions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OOS are ‘minor’ disruptions to a project</a:t>
            </a:r>
          </a:p>
          <a:p>
            <a:pPr lvl="1"/>
            <a:r>
              <a:rPr lang="en-US" dirty="0"/>
              <a:t>May appear to initially be insignificant</a:t>
            </a:r>
          </a:p>
          <a:p>
            <a:r>
              <a:rPr lang="en-US" dirty="0"/>
              <a:t>They are documented in schedule</a:t>
            </a:r>
          </a:p>
          <a:p>
            <a:pPr lvl="1"/>
            <a:r>
              <a:rPr lang="en-US" dirty="0"/>
              <a:t>Accumulated changes over time may be significant</a:t>
            </a:r>
          </a:p>
          <a:p>
            <a:r>
              <a:rPr lang="en-US" dirty="0"/>
              <a:t>Create Half-Step Schedule for all updates</a:t>
            </a:r>
          </a:p>
          <a:p>
            <a:pPr lvl="1"/>
            <a:r>
              <a:rPr lang="en-US" dirty="0"/>
              <a:t>Will display all out-of-sequence work </a:t>
            </a:r>
          </a:p>
          <a:p>
            <a:r>
              <a:rPr lang="en-US" dirty="0"/>
              <a:t>How severe is it out-of-sequence?</a:t>
            </a:r>
          </a:p>
          <a:p>
            <a:pPr lvl="1"/>
            <a:r>
              <a:rPr lang="en-US" dirty="0"/>
              <a:t>We need to understand OOS properties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Construction CPM Conference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7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08FDC4-E43C-0ED4-A550-E7BFA1B64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02FBE-AC3C-AE61-F9F8-DA465063C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80D0F1-209C-90AF-4695-2A7BC010B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7DF827-AA74-486E-39ED-98D103DF7A96}"/>
              </a:ext>
            </a:extLst>
          </p:cNvPr>
          <p:cNvSpPr txBox="1"/>
          <p:nvPr/>
        </p:nvSpPr>
        <p:spPr>
          <a:xfrm>
            <a:off x="0" y="-22086"/>
            <a:ext cx="9144000" cy="125611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  <a:spcBef>
                <a:spcPct val="0"/>
              </a:spcBef>
              <a:defRPr/>
            </a:pPr>
            <a:r>
              <a:rPr lang="en-US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 Construction CPM Conference </a:t>
            </a:r>
            <a:r>
              <a:rPr lang="en-US" sz="4000" b="1" kern="0" dirty="0">
                <a:solidFill>
                  <a:srgbClr val="002060"/>
                </a:solidFill>
                <a:latin typeface="Monotype Corsiva" pitchFamily="66" charset="0"/>
              </a:rPr>
              <a:t>Out-of-Sequence Properties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70BBED41-5556-0760-8F57-C16A61B725F0}"/>
              </a:ext>
            </a:extLst>
          </p:cNvPr>
          <p:cNvSpPr txBox="1">
            <a:spLocks/>
          </p:cNvSpPr>
          <p:nvPr/>
        </p:nvSpPr>
        <p:spPr bwMode="auto">
          <a:xfrm>
            <a:off x="0" y="5962555"/>
            <a:ext cx="9144000" cy="895445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342900" lvl="0" indent="-342900" algn="ctr" fontAlgn="base">
              <a:spcAft>
                <a:spcPct val="0"/>
              </a:spcAft>
              <a:defRPr/>
            </a:pP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FEB8FF-5B52-4A5F-8DED-84B17B6F5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24000"/>
            <a:ext cx="9144000" cy="443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642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152400"/>
            <a:ext cx="5867400" cy="1066800"/>
          </a:xfrm>
        </p:spPr>
        <p:txBody>
          <a:bodyPr/>
          <a:lstStyle/>
          <a:p>
            <a:r>
              <a:rPr lang="en-US" sz="3600" b="1" dirty="0">
                <a:solidFill>
                  <a:srgbClr val="0070C0"/>
                </a:solidFill>
              </a:rPr>
              <a:t>Direct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vrs</a:t>
            </a:r>
            <a:r>
              <a:rPr lang="en-US" b="1" dirty="0">
                <a:solidFill>
                  <a:srgbClr val="0070C0"/>
                </a:solidFill>
              </a:rPr>
              <a:t>. Indirect OOS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876800"/>
          </a:xfrm>
        </p:spPr>
        <p:txBody>
          <a:bodyPr/>
          <a:lstStyle/>
          <a:p>
            <a:r>
              <a:rPr lang="en-US" dirty="0"/>
              <a:t>Directly Out-of-Sequence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An activity that logically starts prior to immediate predecessor activity 	</a:t>
            </a:r>
          </a:p>
          <a:p>
            <a:r>
              <a:rPr lang="en-US" dirty="0"/>
              <a:t>Indirectly Out-of-Sequence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An activity that starts prior some logically distant activity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It may even logically start after immediate predecessor activity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Construction CPM Conference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onWinterConsulting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RonWinterConsulting</Template>
  <TotalTime>3334</TotalTime>
  <Words>2059</Words>
  <Application>Microsoft Office PowerPoint</Application>
  <PresentationFormat>On-screen Show (4:3)</PresentationFormat>
  <Paragraphs>527</Paragraphs>
  <Slides>67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3" baseType="lpstr">
      <vt:lpstr>Arial</vt:lpstr>
      <vt:lpstr>Calibri</vt:lpstr>
      <vt:lpstr>Courier New</vt:lpstr>
      <vt:lpstr>Monotype Corsiva</vt:lpstr>
      <vt:lpstr>RonWinterConsulting</vt:lpstr>
      <vt:lpstr>Document</vt:lpstr>
      <vt:lpstr>PowerPoint Presentation</vt:lpstr>
      <vt:lpstr>Ron Winter, PSP, FAACE</vt:lpstr>
      <vt:lpstr>Definition</vt:lpstr>
      <vt:lpstr>Introduction</vt:lpstr>
      <vt:lpstr>PowerPoint Presentation</vt:lpstr>
      <vt:lpstr>Why is OOS Important?</vt:lpstr>
      <vt:lpstr>Account for Disruptions</vt:lpstr>
      <vt:lpstr>PowerPoint Presentation</vt:lpstr>
      <vt:lpstr>Direct vrs. Indirect OOS</vt:lpstr>
      <vt:lpstr>PowerPoint Presentation</vt:lpstr>
      <vt:lpstr>Identifying Indirect</vt:lpstr>
      <vt:lpstr>Active vers. Inactive</vt:lpstr>
      <vt:lpstr>Active vers. Inactive</vt:lpstr>
      <vt:lpstr>Types of OOS</vt:lpstr>
      <vt:lpstr>OOS and Software</vt:lpstr>
      <vt:lpstr>P6 Filter for All Active</vt:lpstr>
      <vt:lpstr>Events/OOS Activities</vt:lpstr>
      <vt:lpstr>Events vrs. Activities</vt:lpstr>
      <vt:lpstr>Degree of Early Start</vt:lpstr>
      <vt:lpstr>Properties Summary</vt:lpstr>
      <vt:lpstr>PowerPoint Presentation</vt:lpstr>
      <vt:lpstr>Statistical Findings</vt:lpstr>
      <vt:lpstr>Early Starts</vt:lpstr>
      <vt:lpstr>Percent of OOS</vt:lpstr>
      <vt:lpstr>Benchmark Results</vt:lpstr>
      <vt:lpstr>PowerPoint Presentation</vt:lpstr>
      <vt:lpstr>Types of Reports</vt:lpstr>
      <vt:lpstr>What Could be Reported</vt:lpstr>
      <vt:lpstr>Possible Statistics</vt:lpstr>
      <vt:lpstr>Graphical Analysis</vt:lpstr>
      <vt:lpstr>Calculate Work Profile</vt:lpstr>
      <vt:lpstr>Typical Graph</vt:lpstr>
      <vt:lpstr>Track % of OOS</vt:lpstr>
      <vt:lpstr>Events vers. Activities</vt:lpstr>
      <vt:lpstr>Profile No Holidays</vt:lpstr>
      <vt:lpstr>Target Early Starts</vt:lpstr>
      <vt:lpstr>Example Early Starts</vt:lpstr>
      <vt:lpstr>Early Start Histogram</vt:lpstr>
      <vt:lpstr>PowerPoint Presentation</vt:lpstr>
      <vt:lpstr>Project OOS Reporting</vt:lpstr>
      <vt:lpstr>Creating OOS Report</vt:lpstr>
      <vt:lpstr>Creating OOS Report</vt:lpstr>
      <vt:lpstr>Creating OOS Report</vt:lpstr>
      <vt:lpstr>Creating OOS Report</vt:lpstr>
      <vt:lpstr>Creating OOS Report</vt:lpstr>
      <vt:lpstr>Creating OOS Report</vt:lpstr>
      <vt:lpstr>Download VBA Program</vt:lpstr>
      <vt:lpstr>Creating OOS Report</vt:lpstr>
      <vt:lpstr>Creating OOS Report</vt:lpstr>
      <vt:lpstr>Creating OOS Report</vt:lpstr>
      <vt:lpstr>Creating OOS Report</vt:lpstr>
      <vt:lpstr>Creating OOS Report</vt:lpstr>
      <vt:lpstr>Creating OOS Report</vt:lpstr>
      <vt:lpstr>PowerPoint Presentation</vt:lpstr>
      <vt:lpstr>Running OOS Report</vt:lpstr>
      <vt:lpstr>Running OOS Report</vt:lpstr>
      <vt:lpstr>Running OOS Report</vt:lpstr>
      <vt:lpstr>Running OOS Report</vt:lpstr>
      <vt:lpstr>Running OOS Report</vt:lpstr>
      <vt:lpstr>MS Project OOS Report</vt:lpstr>
      <vt:lpstr>PowerPoint Presentation</vt:lpstr>
      <vt:lpstr>Types of OOS</vt:lpstr>
      <vt:lpstr>Types of OOS</vt:lpstr>
      <vt:lpstr>Types of OOS</vt:lpstr>
      <vt:lpstr>Types of OOS</vt:lpstr>
      <vt:lpstr>Types of OOS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Really Understanding Microsoft Project™</dc:title>
  <dc:creator>Ron</dc:creator>
  <cp:lastModifiedBy>Reviewer 1</cp:lastModifiedBy>
  <cp:revision>228</cp:revision>
  <dcterms:created xsi:type="dcterms:W3CDTF">2014-08-05T13:40:02Z</dcterms:created>
  <dcterms:modified xsi:type="dcterms:W3CDTF">2024-12-18T18:25:35Z</dcterms:modified>
</cp:coreProperties>
</file>