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34"/>
  </p:notesMasterIdLst>
  <p:handoutMasterIdLst>
    <p:handoutMasterId r:id="rId35"/>
  </p:handoutMasterIdLst>
  <p:sldIdLst>
    <p:sldId id="341" r:id="rId3"/>
    <p:sldId id="342" r:id="rId4"/>
    <p:sldId id="526" r:id="rId5"/>
    <p:sldId id="401" r:id="rId6"/>
    <p:sldId id="524" r:id="rId7"/>
    <p:sldId id="525" r:id="rId8"/>
    <p:sldId id="280" r:id="rId9"/>
    <p:sldId id="281" r:id="rId10"/>
    <p:sldId id="546" r:id="rId11"/>
    <p:sldId id="2147471840" r:id="rId12"/>
    <p:sldId id="2147471841" r:id="rId13"/>
    <p:sldId id="2147471842" r:id="rId14"/>
    <p:sldId id="2147471843" r:id="rId15"/>
    <p:sldId id="2147471844" r:id="rId16"/>
    <p:sldId id="2147471845" r:id="rId17"/>
    <p:sldId id="2147471846" r:id="rId18"/>
    <p:sldId id="2147471847" r:id="rId19"/>
    <p:sldId id="2147471848" r:id="rId20"/>
    <p:sldId id="2147471849" r:id="rId21"/>
    <p:sldId id="2147471850" r:id="rId22"/>
    <p:sldId id="2147471851" r:id="rId23"/>
    <p:sldId id="2147471853" r:id="rId24"/>
    <p:sldId id="2147471855" r:id="rId25"/>
    <p:sldId id="2147471856" r:id="rId26"/>
    <p:sldId id="538" r:id="rId27"/>
    <p:sldId id="535" r:id="rId28"/>
    <p:sldId id="540" r:id="rId29"/>
    <p:sldId id="541" r:id="rId30"/>
    <p:sldId id="539" r:id="rId31"/>
    <p:sldId id="527" r:id="rId32"/>
    <p:sldId id="332" r:id="rId33"/>
  </p:sldIdLst>
  <p:sldSz cx="12192000" cy="6858000"/>
  <p:notesSz cx="7010400" cy="9296400"/>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68"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ichard B Hung" initials="RBH" lastIdx="2" clrIdx="0"/>
  <p:cmAuthor id="1" name="Jessica Smith" initials="JS" lastIdx="10" clrIdx="1"/>
  <p:cmAuthor id="2" name="Anika McMillon" initials="AM" lastIdx="1"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FD7DA"/>
    <a:srgbClr val="277346"/>
    <a:srgbClr val="7D3B05"/>
    <a:srgbClr val="EC700A"/>
    <a:srgbClr val="839E1B"/>
    <a:srgbClr val="6C8416"/>
    <a:srgbClr val="898989"/>
    <a:srgbClr val="B6BC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EA3F9D-D7DC-4B61-8638-E6D865493B8B}" v="7" dt="2026-01-14T14:10:07.5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87" autoAdjust="0"/>
    <p:restoredTop sz="88654" autoAdjust="0"/>
  </p:normalViewPr>
  <p:slideViewPr>
    <p:cSldViewPr>
      <p:cViewPr varScale="1">
        <p:scale>
          <a:sx n="67" d="100"/>
          <a:sy n="67" d="100"/>
        </p:scale>
        <p:origin x="102" y="2010"/>
      </p:cViewPr>
      <p:guideLst>
        <p:guide orient="horz" pos="768"/>
        <p:guide pos="3840"/>
      </p:guideLst>
    </p:cSldViewPr>
  </p:slideViewPr>
  <p:notesTextViewPr>
    <p:cViewPr>
      <p:scale>
        <a:sx n="1" d="1"/>
        <a:sy n="1" d="1"/>
      </p:scale>
      <p:origin x="0" y="0"/>
    </p:cViewPr>
  </p:notesTextViewPr>
  <p:sorterViewPr>
    <p:cViewPr>
      <p:scale>
        <a:sx n="180" d="100"/>
        <a:sy n="180" d="100"/>
      </p:scale>
      <p:origin x="0" y="-138"/>
    </p:cViewPr>
  </p:sorterViewPr>
  <p:notesViewPr>
    <p:cSldViewPr showGuides="1">
      <p:cViewPr varScale="1">
        <p:scale>
          <a:sx n="108" d="100"/>
          <a:sy n="108" d="100"/>
        </p:scale>
        <p:origin x="3522"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notesMaster" Target="notesMasters/notesMaster1.xml"/><Relationship Id="rId42"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 Id="rId43" Type="http://schemas.microsoft.com/office/2015/10/relationships/revisionInfo" Target="revisionInfo.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e, Jason T" userId="f2a08b22-206f-443f-9a24-970da23109cd" providerId="ADAL" clId="{12EA3F9D-D7DC-4B61-8638-E6D865493B8B}"/>
    <pc:docChg chg="undo custSel addSld delSld modSld delMainMaster">
      <pc:chgData name="Lee, Jason T" userId="f2a08b22-206f-443f-9a24-970da23109cd" providerId="ADAL" clId="{12EA3F9D-D7DC-4B61-8638-E6D865493B8B}" dt="2026-01-14T14:10:42.859" v="171" actId="6549"/>
      <pc:docMkLst>
        <pc:docMk/>
      </pc:docMkLst>
      <pc:sldChg chg="del">
        <pc:chgData name="Lee, Jason T" userId="f2a08b22-206f-443f-9a24-970da23109cd" providerId="ADAL" clId="{12EA3F9D-D7DC-4B61-8638-E6D865493B8B}" dt="2026-01-14T14:02:55.744" v="146" actId="47"/>
        <pc:sldMkLst>
          <pc:docMk/>
          <pc:sldMk cId="2589306525" sldId="259"/>
        </pc:sldMkLst>
      </pc:sldChg>
      <pc:sldChg chg="del">
        <pc:chgData name="Lee, Jason T" userId="f2a08b22-206f-443f-9a24-970da23109cd" providerId="ADAL" clId="{12EA3F9D-D7DC-4B61-8638-E6D865493B8B}" dt="2026-01-14T14:02:55.744" v="146" actId="47"/>
        <pc:sldMkLst>
          <pc:docMk/>
          <pc:sldMk cId="2614188922" sldId="261"/>
        </pc:sldMkLst>
      </pc:sldChg>
      <pc:sldChg chg="del">
        <pc:chgData name="Lee, Jason T" userId="f2a08b22-206f-443f-9a24-970da23109cd" providerId="ADAL" clId="{12EA3F9D-D7DC-4B61-8638-E6D865493B8B}" dt="2026-01-14T14:02:55.744" v="146" actId="47"/>
        <pc:sldMkLst>
          <pc:docMk/>
          <pc:sldMk cId="556649985" sldId="265"/>
        </pc:sldMkLst>
      </pc:sldChg>
      <pc:sldChg chg="del">
        <pc:chgData name="Lee, Jason T" userId="f2a08b22-206f-443f-9a24-970da23109cd" providerId="ADAL" clId="{12EA3F9D-D7DC-4B61-8638-E6D865493B8B}" dt="2026-01-14T14:02:55.744" v="146" actId="47"/>
        <pc:sldMkLst>
          <pc:docMk/>
          <pc:sldMk cId="4020175970" sldId="268"/>
        </pc:sldMkLst>
      </pc:sldChg>
      <pc:sldChg chg="del">
        <pc:chgData name="Lee, Jason T" userId="f2a08b22-206f-443f-9a24-970da23109cd" providerId="ADAL" clId="{12EA3F9D-D7DC-4B61-8638-E6D865493B8B}" dt="2026-01-14T14:02:55.744" v="146" actId="47"/>
        <pc:sldMkLst>
          <pc:docMk/>
          <pc:sldMk cId="3235391789" sldId="272"/>
        </pc:sldMkLst>
      </pc:sldChg>
      <pc:sldChg chg="add">
        <pc:chgData name="Lee, Jason T" userId="f2a08b22-206f-443f-9a24-970da23109cd" providerId="ADAL" clId="{12EA3F9D-D7DC-4B61-8638-E6D865493B8B}" dt="2026-01-14T14:07:01.324" v="147"/>
        <pc:sldMkLst>
          <pc:docMk/>
          <pc:sldMk cId="2666319477" sldId="280"/>
        </pc:sldMkLst>
      </pc:sldChg>
      <pc:sldChg chg="add">
        <pc:chgData name="Lee, Jason T" userId="f2a08b22-206f-443f-9a24-970da23109cd" providerId="ADAL" clId="{12EA3F9D-D7DC-4B61-8638-E6D865493B8B}" dt="2026-01-14T14:07:01.324" v="147"/>
        <pc:sldMkLst>
          <pc:docMk/>
          <pc:sldMk cId="2487711503" sldId="281"/>
        </pc:sldMkLst>
      </pc:sldChg>
      <pc:sldChg chg="del">
        <pc:chgData name="Lee, Jason T" userId="f2a08b22-206f-443f-9a24-970da23109cd" providerId="ADAL" clId="{12EA3F9D-D7DC-4B61-8638-E6D865493B8B}" dt="2026-01-14T14:02:55.744" v="146" actId="47"/>
        <pc:sldMkLst>
          <pc:docMk/>
          <pc:sldMk cId="1667339752" sldId="282"/>
        </pc:sldMkLst>
      </pc:sldChg>
      <pc:sldChg chg="del">
        <pc:chgData name="Lee, Jason T" userId="f2a08b22-206f-443f-9a24-970da23109cd" providerId="ADAL" clId="{12EA3F9D-D7DC-4B61-8638-E6D865493B8B}" dt="2026-01-14T14:02:55.744" v="146" actId="47"/>
        <pc:sldMkLst>
          <pc:docMk/>
          <pc:sldMk cId="3378098626" sldId="294"/>
        </pc:sldMkLst>
      </pc:sldChg>
      <pc:sldChg chg="del">
        <pc:chgData name="Lee, Jason T" userId="f2a08b22-206f-443f-9a24-970da23109cd" providerId="ADAL" clId="{12EA3F9D-D7DC-4B61-8638-E6D865493B8B}" dt="2026-01-14T14:02:55.744" v="146" actId="47"/>
        <pc:sldMkLst>
          <pc:docMk/>
          <pc:sldMk cId="2041961136" sldId="295"/>
        </pc:sldMkLst>
      </pc:sldChg>
      <pc:sldChg chg="del">
        <pc:chgData name="Lee, Jason T" userId="f2a08b22-206f-443f-9a24-970da23109cd" providerId="ADAL" clId="{12EA3F9D-D7DC-4B61-8638-E6D865493B8B}" dt="2026-01-14T14:02:55.744" v="146" actId="47"/>
        <pc:sldMkLst>
          <pc:docMk/>
          <pc:sldMk cId="2488280117" sldId="303"/>
        </pc:sldMkLst>
      </pc:sldChg>
      <pc:sldChg chg="del">
        <pc:chgData name="Lee, Jason T" userId="f2a08b22-206f-443f-9a24-970da23109cd" providerId="ADAL" clId="{12EA3F9D-D7DC-4B61-8638-E6D865493B8B}" dt="2026-01-14T14:02:55.744" v="146" actId="47"/>
        <pc:sldMkLst>
          <pc:docMk/>
          <pc:sldMk cId="1976652197" sldId="306"/>
        </pc:sldMkLst>
      </pc:sldChg>
      <pc:sldChg chg="modSp mod">
        <pc:chgData name="Lee, Jason T" userId="f2a08b22-206f-443f-9a24-970da23109cd" providerId="ADAL" clId="{12EA3F9D-D7DC-4B61-8638-E6D865493B8B}" dt="2026-01-14T14:10:42.859" v="171" actId="6549"/>
        <pc:sldMkLst>
          <pc:docMk/>
          <pc:sldMk cId="2871268179" sldId="332"/>
        </pc:sldMkLst>
        <pc:spChg chg="mod">
          <ac:chgData name="Lee, Jason T" userId="f2a08b22-206f-443f-9a24-970da23109cd" providerId="ADAL" clId="{12EA3F9D-D7DC-4B61-8638-E6D865493B8B}" dt="2026-01-14T14:10:42.859" v="171" actId="6549"/>
          <ac:spMkLst>
            <pc:docMk/>
            <pc:sldMk cId="2871268179" sldId="332"/>
            <ac:spMk id="6" creationId="{00000000-0000-0000-0000-000000000000}"/>
          </ac:spMkLst>
        </pc:spChg>
      </pc:sldChg>
      <pc:sldChg chg="modSp mod">
        <pc:chgData name="Lee, Jason T" userId="f2a08b22-206f-443f-9a24-970da23109cd" providerId="ADAL" clId="{12EA3F9D-D7DC-4B61-8638-E6D865493B8B}" dt="2026-01-14T14:01:54.319" v="105" actId="20577"/>
        <pc:sldMkLst>
          <pc:docMk/>
          <pc:sldMk cId="1513796156" sldId="341"/>
        </pc:sldMkLst>
        <pc:spChg chg="mod">
          <ac:chgData name="Lee, Jason T" userId="f2a08b22-206f-443f-9a24-970da23109cd" providerId="ADAL" clId="{12EA3F9D-D7DC-4B61-8638-E6D865493B8B}" dt="2026-01-14T14:00:37.939" v="1" actId="20577"/>
          <ac:spMkLst>
            <pc:docMk/>
            <pc:sldMk cId="1513796156" sldId="341"/>
            <ac:spMk id="11" creationId="{8A40E997-A2A1-0AD1-6A2E-B6FF98F94FD0}"/>
          </ac:spMkLst>
        </pc:spChg>
        <pc:graphicFrameChg chg="modGraphic">
          <ac:chgData name="Lee, Jason T" userId="f2a08b22-206f-443f-9a24-970da23109cd" providerId="ADAL" clId="{12EA3F9D-D7DC-4B61-8638-E6D865493B8B}" dt="2026-01-14T14:01:54.319" v="105" actId="20577"/>
          <ac:graphicFrameMkLst>
            <pc:docMk/>
            <pc:sldMk cId="1513796156" sldId="341"/>
            <ac:graphicFrameMk id="12" creationId="{3F56ACFD-5F27-28CB-29D2-F590306458B1}"/>
          </ac:graphicFrameMkLst>
        </pc:graphicFrameChg>
      </pc:sldChg>
      <pc:sldChg chg="del">
        <pc:chgData name="Lee, Jason T" userId="f2a08b22-206f-443f-9a24-970da23109cd" providerId="ADAL" clId="{12EA3F9D-D7DC-4B61-8638-E6D865493B8B}" dt="2026-01-14T14:02:55.744" v="146" actId="47"/>
        <pc:sldMkLst>
          <pc:docMk/>
          <pc:sldMk cId="3641960774" sldId="355"/>
        </pc:sldMkLst>
      </pc:sldChg>
      <pc:sldChg chg="del">
        <pc:chgData name="Lee, Jason T" userId="f2a08b22-206f-443f-9a24-970da23109cd" providerId="ADAL" clId="{12EA3F9D-D7DC-4B61-8638-E6D865493B8B}" dt="2026-01-14T14:02:55.744" v="146" actId="47"/>
        <pc:sldMkLst>
          <pc:docMk/>
          <pc:sldMk cId="694470785" sldId="362"/>
        </pc:sldMkLst>
      </pc:sldChg>
      <pc:sldChg chg="del">
        <pc:chgData name="Lee, Jason T" userId="f2a08b22-206f-443f-9a24-970da23109cd" providerId="ADAL" clId="{12EA3F9D-D7DC-4B61-8638-E6D865493B8B}" dt="2026-01-14T14:02:55.744" v="146" actId="47"/>
        <pc:sldMkLst>
          <pc:docMk/>
          <pc:sldMk cId="2571325861" sldId="379"/>
        </pc:sldMkLst>
      </pc:sldChg>
      <pc:sldChg chg="del">
        <pc:chgData name="Lee, Jason T" userId="f2a08b22-206f-443f-9a24-970da23109cd" providerId="ADAL" clId="{12EA3F9D-D7DC-4B61-8638-E6D865493B8B}" dt="2026-01-14T14:02:55.744" v="146" actId="47"/>
        <pc:sldMkLst>
          <pc:docMk/>
          <pc:sldMk cId="2257179452" sldId="395"/>
        </pc:sldMkLst>
      </pc:sldChg>
      <pc:sldChg chg="del">
        <pc:chgData name="Lee, Jason T" userId="f2a08b22-206f-443f-9a24-970da23109cd" providerId="ADAL" clId="{12EA3F9D-D7DC-4B61-8638-E6D865493B8B}" dt="2026-01-14T14:02:55.744" v="146" actId="47"/>
        <pc:sldMkLst>
          <pc:docMk/>
          <pc:sldMk cId="4162599647" sldId="400"/>
        </pc:sldMkLst>
      </pc:sldChg>
      <pc:sldChg chg="del">
        <pc:chgData name="Lee, Jason T" userId="f2a08b22-206f-443f-9a24-970da23109cd" providerId="ADAL" clId="{12EA3F9D-D7DC-4B61-8638-E6D865493B8B}" dt="2026-01-14T14:02:55.744" v="146" actId="47"/>
        <pc:sldMkLst>
          <pc:docMk/>
          <pc:sldMk cId="2303499315" sldId="402"/>
        </pc:sldMkLst>
      </pc:sldChg>
      <pc:sldChg chg="del">
        <pc:chgData name="Lee, Jason T" userId="f2a08b22-206f-443f-9a24-970da23109cd" providerId="ADAL" clId="{12EA3F9D-D7DC-4B61-8638-E6D865493B8B}" dt="2026-01-14T14:02:55.744" v="146" actId="47"/>
        <pc:sldMkLst>
          <pc:docMk/>
          <pc:sldMk cId="3224933437" sldId="403"/>
        </pc:sldMkLst>
      </pc:sldChg>
      <pc:sldChg chg="modSp mod">
        <pc:chgData name="Lee, Jason T" userId="f2a08b22-206f-443f-9a24-970da23109cd" providerId="ADAL" clId="{12EA3F9D-D7DC-4B61-8638-E6D865493B8B}" dt="2026-01-14T14:02:34.624" v="145" actId="20577"/>
        <pc:sldMkLst>
          <pc:docMk/>
          <pc:sldMk cId="1251473754" sldId="526"/>
        </pc:sldMkLst>
        <pc:spChg chg="mod">
          <ac:chgData name="Lee, Jason T" userId="f2a08b22-206f-443f-9a24-970da23109cd" providerId="ADAL" clId="{12EA3F9D-D7DC-4B61-8638-E6D865493B8B}" dt="2026-01-14T14:02:34.624" v="145" actId="20577"/>
          <ac:spMkLst>
            <pc:docMk/>
            <pc:sldMk cId="1251473754" sldId="526"/>
            <ac:spMk id="4100" creationId="{00000000-0000-0000-0000-000000000000}"/>
          </ac:spMkLst>
        </pc:spChg>
      </pc:sldChg>
      <pc:sldChg chg="del">
        <pc:chgData name="Lee, Jason T" userId="f2a08b22-206f-443f-9a24-970da23109cd" providerId="ADAL" clId="{12EA3F9D-D7DC-4B61-8638-E6D865493B8B}" dt="2026-01-14T14:02:55.744" v="146" actId="47"/>
        <pc:sldMkLst>
          <pc:docMk/>
          <pc:sldMk cId="3015509002" sldId="542"/>
        </pc:sldMkLst>
      </pc:sldChg>
      <pc:sldChg chg="add">
        <pc:chgData name="Lee, Jason T" userId="f2a08b22-206f-443f-9a24-970da23109cd" providerId="ADAL" clId="{12EA3F9D-D7DC-4B61-8638-E6D865493B8B}" dt="2026-01-14T14:07:01.324" v="147"/>
        <pc:sldMkLst>
          <pc:docMk/>
          <pc:sldMk cId="1702777930" sldId="546"/>
        </pc:sldMkLst>
      </pc:sldChg>
      <pc:sldChg chg="add">
        <pc:chgData name="Lee, Jason T" userId="f2a08b22-206f-443f-9a24-970da23109cd" providerId="ADAL" clId="{12EA3F9D-D7DC-4B61-8638-E6D865493B8B}" dt="2026-01-14T14:07:01.324" v="147"/>
        <pc:sldMkLst>
          <pc:docMk/>
          <pc:sldMk cId="1400769371" sldId="2147471840"/>
        </pc:sldMkLst>
      </pc:sldChg>
      <pc:sldChg chg="add">
        <pc:chgData name="Lee, Jason T" userId="f2a08b22-206f-443f-9a24-970da23109cd" providerId="ADAL" clId="{12EA3F9D-D7DC-4B61-8638-E6D865493B8B}" dt="2026-01-14T14:07:01.324" v="147"/>
        <pc:sldMkLst>
          <pc:docMk/>
          <pc:sldMk cId="2603074163" sldId="2147471841"/>
        </pc:sldMkLst>
      </pc:sldChg>
      <pc:sldChg chg="add">
        <pc:chgData name="Lee, Jason T" userId="f2a08b22-206f-443f-9a24-970da23109cd" providerId="ADAL" clId="{12EA3F9D-D7DC-4B61-8638-E6D865493B8B}" dt="2026-01-14T14:07:01.324" v="147"/>
        <pc:sldMkLst>
          <pc:docMk/>
          <pc:sldMk cId="1755307744" sldId="2147471842"/>
        </pc:sldMkLst>
      </pc:sldChg>
      <pc:sldChg chg="add">
        <pc:chgData name="Lee, Jason T" userId="f2a08b22-206f-443f-9a24-970da23109cd" providerId="ADAL" clId="{12EA3F9D-D7DC-4B61-8638-E6D865493B8B}" dt="2026-01-14T14:07:01.324" v="147"/>
        <pc:sldMkLst>
          <pc:docMk/>
          <pc:sldMk cId="4220317808" sldId="2147471843"/>
        </pc:sldMkLst>
      </pc:sldChg>
      <pc:sldChg chg="add">
        <pc:chgData name="Lee, Jason T" userId="f2a08b22-206f-443f-9a24-970da23109cd" providerId="ADAL" clId="{12EA3F9D-D7DC-4B61-8638-E6D865493B8B}" dt="2026-01-14T14:07:01.324" v="147"/>
        <pc:sldMkLst>
          <pc:docMk/>
          <pc:sldMk cId="3958187444" sldId="2147471844"/>
        </pc:sldMkLst>
      </pc:sldChg>
      <pc:sldChg chg="add">
        <pc:chgData name="Lee, Jason T" userId="f2a08b22-206f-443f-9a24-970da23109cd" providerId="ADAL" clId="{12EA3F9D-D7DC-4B61-8638-E6D865493B8B}" dt="2026-01-14T14:07:01.324" v="147"/>
        <pc:sldMkLst>
          <pc:docMk/>
          <pc:sldMk cId="894622469" sldId="2147471845"/>
        </pc:sldMkLst>
      </pc:sldChg>
      <pc:sldChg chg="add">
        <pc:chgData name="Lee, Jason T" userId="f2a08b22-206f-443f-9a24-970da23109cd" providerId="ADAL" clId="{12EA3F9D-D7DC-4B61-8638-E6D865493B8B}" dt="2026-01-14T14:07:01.324" v="147"/>
        <pc:sldMkLst>
          <pc:docMk/>
          <pc:sldMk cId="2279485553" sldId="2147471846"/>
        </pc:sldMkLst>
      </pc:sldChg>
      <pc:sldChg chg="add">
        <pc:chgData name="Lee, Jason T" userId="f2a08b22-206f-443f-9a24-970da23109cd" providerId="ADAL" clId="{12EA3F9D-D7DC-4B61-8638-E6D865493B8B}" dt="2026-01-14T14:07:01.324" v="147"/>
        <pc:sldMkLst>
          <pc:docMk/>
          <pc:sldMk cId="1035812046" sldId="2147471847"/>
        </pc:sldMkLst>
      </pc:sldChg>
      <pc:sldChg chg="add">
        <pc:chgData name="Lee, Jason T" userId="f2a08b22-206f-443f-9a24-970da23109cd" providerId="ADAL" clId="{12EA3F9D-D7DC-4B61-8638-E6D865493B8B}" dt="2026-01-14T14:07:01.324" v="147"/>
        <pc:sldMkLst>
          <pc:docMk/>
          <pc:sldMk cId="3171755775" sldId="2147471848"/>
        </pc:sldMkLst>
      </pc:sldChg>
      <pc:sldChg chg="add">
        <pc:chgData name="Lee, Jason T" userId="f2a08b22-206f-443f-9a24-970da23109cd" providerId="ADAL" clId="{12EA3F9D-D7DC-4B61-8638-E6D865493B8B}" dt="2026-01-14T14:07:01.324" v="147"/>
        <pc:sldMkLst>
          <pc:docMk/>
          <pc:sldMk cId="1528456254" sldId="2147471849"/>
        </pc:sldMkLst>
      </pc:sldChg>
      <pc:sldChg chg="add">
        <pc:chgData name="Lee, Jason T" userId="f2a08b22-206f-443f-9a24-970da23109cd" providerId="ADAL" clId="{12EA3F9D-D7DC-4B61-8638-E6D865493B8B}" dt="2026-01-14T14:07:01.324" v="147"/>
        <pc:sldMkLst>
          <pc:docMk/>
          <pc:sldMk cId="285790835" sldId="2147471850"/>
        </pc:sldMkLst>
      </pc:sldChg>
      <pc:sldChg chg="add">
        <pc:chgData name="Lee, Jason T" userId="f2a08b22-206f-443f-9a24-970da23109cd" providerId="ADAL" clId="{12EA3F9D-D7DC-4B61-8638-E6D865493B8B}" dt="2026-01-14T14:07:01.324" v="147"/>
        <pc:sldMkLst>
          <pc:docMk/>
          <pc:sldMk cId="645464444" sldId="2147471851"/>
        </pc:sldMkLst>
      </pc:sldChg>
      <pc:sldChg chg="add">
        <pc:chgData name="Lee, Jason T" userId="f2a08b22-206f-443f-9a24-970da23109cd" providerId="ADAL" clId="{12EA3F9D-D7DC-4B61-8638-E6D865493B8B}" dt="2026-01-14T14:07:01.324" v="147"/>
        <pc:sldMkLst>
          <pc:docMk/>
          <pc:sldMk cId="2155536264" sldId="2147471853"/>
        </pc:sldMkLst>
      </pc:sldChg>
      <pc:sldChg chg="add">
        <pc:chgData name="Lee, Jason T" userId="f2a08b22-206f-443f-9a24-970da23109cd" providerId="ADAL" clId="{12EA3F9D-D7DC-4B61-8638-E6D865493B8B}" dt="2026-01-14T14:07:01.324" v="147"/>
        <pc:sldMkLst>
          <pc:docMk/>
          <pc:sldMk cId="1519767436" sldId="2147471855"/>
        </pc:sldMkLst>
      </pc:sldChg>
      <pc:sldChg chg="add">
        <pc:chgData name="Lee, Jason T" userId="f2a08b22-206f-443f-9a24-970da23109cd" providerId="ADAL" clId="{12EA3F9D-D7DC-4B61-8638-E6D865493B8B}" dt="2026-01-14T14:07:01.324" v="147"/>
        <pc:sldMkLst>
          <pc:docMk/>
          <pc:sldMk cId="2013140299" sldId="2147471856"/>
        </pc:sldMkLst>
      </pc:sldChg>
      <pc:sldMasterChg chg="del delSldLayout">
        <pc:chgData name="Lee, Jason T" userId="f2a08b22-206f-443f-9a24-970da23109cd" providerId="ADAL" clId="{12EA3F9D-D7DC-4B61-8638-E6D865493B8B}" dt="2026-01-14T14:02:55.744" v="146" actId="47"/>
        <pc:sldMasterMkLst>
          <pc:docMk/>
          <pc:sldMasterMk cId="2107788454" sldId="2147483660"/>
        </pc:sldMasterMkLst>
        <pc:sldLayoutChg chg="del">
          <pc:chgData name="Lee, Jason T" userId="f2a08b22-206f-443f-9a24-970da23109cd" providerId="ADAL" clId="{12EA3F9D-D7DC-4B61-8638-E6D865493B8B}" dt="2026-01-14T14:02:55.744" v="146" actId="47"/>
          <pc:sldLayoutMkLst>
            <pc:docMk/>
            <pc:sldMasterMk cId="2107788454" sldId="2147483660"/>
            <pc:sldLayoutMk cId="2744440041" sldId="2147483661"/>
          </pc:sldLayoutMkLst>
        </pc:sldLayoutChg>
        <pc:sldLayoutChg chg="del">
          <pc:chgData name="Lee, Jason T" userId="f2a08b22-206f-443f-9a24-970da23109cd" providerId="ADAL" clId="{12EA3F9D-D7DC-4B61-8638-E6D865493B8B}" dt="2026-01-14T14:02:55.744" v="146" actId="47"/>
          <pc:sldLayoutMkLst>
            <pc:docMk/>
            <pc:sldMasterMk cId="2107788454" sldId="2147483660"/>
            <pc:sldLayoutMk cId="188989352" sldId="2147483662"/>
          </pc:sldLayoutMkLst>
        </pc:sldLayoutChg>
        <pc:sldLayoutChg chg="del">
          <pc:chgData name="Lee, Jason T" userId="f2a08b22-206f-443f-9a24-970da23109cd" providerId="ADAL" clId="{12EA3F9D-D7DC-4B61-8638-E6D865493B8B}" dt="2026-01-14T14:02:55.744" v="146" actId="47"/>
          <pc:sldLayoutMkLst>
            <pc:docMk/>
            <pc:sldMasterMk cId="2107788454" sldId="2147483660"/>
            <pc:sldLayoutMk cId="3498721235" sldId="2147483663"/>
          </pc:sldLayoutMkLst>
        </pc:sldLayoutChg>
        <pc:sldLayoutChg chg="del">
          <pc:chgData name="Lee, Jason T" userId="f2a08b22-206f-443f-9a24-970da23109cd" providerId="ADAL" clId="{12EA3F9D-D7DC-4B61-8638-E6D865493B8B}" dt="2026-01-14T14:02:55.744" v="146" actId="47"/>
          <pc:sldLayoutMkLst>
            <pc:docMk/>
            <pc:sldMasterMk cId="2107788454" sldId="2147483660"/>
            <pc:sldLayoutMk cId="1519450538" sldId="2147483664"/>
          </pc:sldLayoutMkLst>
        </pc:sldLayoutChg>
        <pc:sldLayoutChg chg="del">
          <pc:chgData name="Lee, Jason T" userId="f2a08b22-206f-443f-9a24-970da23109cd" providerId="ADAL" clId="{12EA3F9D-D7DC-4B61-8638-E6D865493B8B}" dt="2026-01-14T14:02:55.744" v="146" actId="47"/>
          <pc:sldLayoutMkLst>
            <pc:docMk/>
            <pc:sldMasterMk cId="2107788454" sldId="2147483660"/>
            <pc:sldLayoutMk cId="3707377415" sldId="2147483665"/>
          </pc:sldLayoutMkLst>
        </pc:sldLayoutChg>
        <pc:sldLayoutChg chg="del">
          <pc:chgData name="Lee, Jason T" userId="f2a08b22-206f-443f-9a24-970da23109cd" providerId="ADAL" clId="{12EA3F9D-D7DC-4B61-8638-E6D865493B8B}" dt="2026-01-14T14:02:55.744" v="146" actId="47"/>
          <pc:sldLayoutMkLst>
            <pc:docMk/>
            <pc:sldMasterMk cId="2107788454" sldId="2147483660"/>
            <pc:sldLayoutMk cId="2892578903" sldId="2147483666"/>
          </pc:sldLayoutMkLst>
        </pc:sldLayoutChg>
        <pc:sldLayoutChg chg="del">
          <pc:chgData name="Lee, Jason T" userId="f2a08b22-206f-443f-9a24-970da23109cd" providerId="ADAL" clId="{12EA3F9D-D7DC-4B61-8638-E6D865493B8B}" dt="2026-01-14T14:02:55.744" v="146" actId="47"/>
          <pc:sldLayoutMkLst>
            <pc:docMk/>
            <pc:sldMasterMk cId="2107788454" sldId="2147483660"/>
            <pc:sldLayoutMk cId="3849620275" sldId="2147483667"/>
          </pc:sldLayoutMkLst>
        </pc:sldLayoutChg>
        <pc:sldLayoutChg chg="del">
          <pc:chgData name="Lee, Jason T" userId="f2a08b22-206f-443f-9a24-970da23109cd" providerId="ADAL" clId="{12EA3F9D-D7DC-4B61-8638-E6D865493B8B}" dt="2026-01-14T14:02:55.744" v="146" actId="47"/>
          <pc:sldLayoutMkLst>
            <pc:docMk/>
            <pc:sldMasterMk cId="2107788454" sldId="2147483660"/>
            <pc:sldLayoutMk cId="669810215" sldId="2147483668"/>
          </pc:sldLayoutMkLst>
        </pc:sldLayoutChg>
        <pc:sldLayoutChg chg="del">
          <pc:chgData name="Lee, Jason T" userId="f2a08b22-206f-443f-9a24-970da23109cd" providerId="ADAL" clId="{12EA3F9D-D7DC-4B61-8638-E6D865493B8B}" dt="2026-01-14T14:02:55.744" v="146" actId="47"/>
          <pc:sldLayoutMkLst>
            <pc:docMk/>
            <pc:sldMasterMk cId="2107788454" sldId="2147483660"/>
            <pc:sldLayoutMk cId="4193792438" sldId="2147483669"/>
          </pc:sldLayoutMkLst>
        </pc:sldLayoutChg>
        <pc:sldLayoutChg chg="del">
          <pc:chgData name="Lee, Jason T" userId="f2a08b22-206f-443f-9a24-970da23109cd" providerId="ADAL" clId="{12EA3F9D-D7DC-4B61-8638-E6D865493B8B}" dt="2026-01-14T14:02:55.744" v="146" actId="47"/>
          <pc:sldLayoutMkLst>
            <pc:docMk/>
            <pc:sldMasterMk cId="2107788454" sldId="2147483660"/>
            <pc:sldLayoutMk cId="4250682806" sldId="2147483670"/>
          </pc:sldLayoutMkLst>
        </pc:sldLayoutChg>
        <pc:sldLayoutChg chg="del">
          <pc:chgData name="Lee, Jason T" userId="f2a08b22-206f-443f-9a24-970da23109cd" providerId="ADAL" clId="{12EA3F9D-D7DC-4B61-8638-E6D865493B8B}" dt="2026-01-14T14:02:55.744" v="146" actId="47"/>
          <pc:sldLayoutMkLst>
            <pc:docMk/>
            <pc:sldMasterMk cId="2107788454" sldId="2147483660"/>
            <pc:sldLayoutMk cId="4009581290" sldId="2147483671"/>
          </pc:sldLayoutMkLst>
        </pc:sldLayoutChg>
        <pc:sldLayoutChg chg="del">
          <pc:chgData name="Lee, Jason T" userId="f2a08b22-206f-443f-9a24-970da23109cd" providerId="ADAL" clId="{12EA3F9D-D7DC-4B61-8638-E6D865493B8B}" dt="2026-01-14T14:02:55.744" v="146" actId="47"/>
          <pc:sldLayoutMkLst>
            <pc:docMk/>
            <pc:sldMasterMk cId="2107788454" sldId="2147483660"/>
            <pc:sldLayoutMk cId="1063901909" sldId="2147483672"/>
          </pc:sldLayoutMkLst>
        </pc:sldLayoutChg>
        <pc:sldLayoutChg chg="del">
          <pc:chgData name="Lee, Jason T" userId="f2a08b22-206f-443f-9a24-970da23109cd" providerId="ADAL" clId="{12EA3F9D-D7DC-4B61-8638-E6D865493B8B}" dt="2026-01-14T14:02:55.744" v="146" actId="47"/>
          <pc:sldLayoutMkLst>
            <pc:docMk/>
            <pc:sldMasterMk cId="2107788454" sldId="2147483660"/>
            <pc:sldLayoutMk cId="808389813" sldId="2147483673"/>
          </pc:sldLayoutMkLst>
        </pc:sldLayoutChg>
        <pc:sldLayoutChg chg="del">
          <pc:chgData name="Lee, Jason T" userId="f2a08b22-206f-443f-9a24-970da23109cd" providerId="ADAL" clId="{12EA3F9D-D7DC-4B61-8638-E6D865493B8B}" dt="2026-01-14T14:02:55.744" v="146" actId="47"/>
          <pc:sldLayoutMkLst>
            <pc:docMk/>
            <pc:sldMasterMk cId="2107788454" sldId="2147483660"/>
            <pc:sldLayoutMk cId="1956103177" sldId="2147483674"/>
          </pc:sldLayoutMkLst>
        </pc:sldLayoutChg>
        <pc:sldLayoutChg chg="del">
          <pc:chgData name="Lee, Jason T" userId="f2a08b22-206f-443f-9a24-970da23109cd" providerId="ADAL" clId="{12EA3F9D-D7DC-4B61-8638-E6D865493B8B}" dt="2026-01-14T14:02:55.744" v="146" actId="47"/>
          <pc:sldLayoutMkLst>
            <pc:docMk/>
            <pc:sldMasterMk cId="2107788454" sldId="2147483660"/>
            <pc:sldLayoutMk cId="2986057494" sldId="2147483675"/>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9" y="0"/>
            <a:ext cx="3038475" cy="465138"/>
          </a:xfrm>
          <a:prstGeom prst="rect">
            <a:avLst/>
          </a:prstGeom>
        </p:spPr>
        <p:txBody>
          <a:bodyPr vert="horz" lIns="91440" tIns="45720" rIns="91440" bIns="45720" rtlCol="0"/>
          <a:lstStyle>
            <a:lvl1pPr algn="r">
              <a:defRPr sz="1200"/>
            </a:lvl1pPr>
          </a:lstStyle>
          <a:p>
            <a:fld id="{5E855056-2F34-4294-8D7A-CB1A49865B85}" type="datetimeFigureOut">
              <a:rPr lang="en-US" smtClean="0"/>
              <a:t>1/14/2026</a:t>
            </a:fld>
            <a:endParaRPr lang="en-US" dirty="0"/>
          </a:p>
        </p:txBody>
      </p:sp>
      <p:sp>
        <p:nvSpPr>
          <p:cNvPr id="4" name="Footer Placeholder 3"/>
          <p:cNvSpPr>
            <a:spLocks noGrp="1"/>
          </p:cNvSpPr>
          <p:nvPr>
            <p:ph type="ftr" sz="quarter" idx="2"/>
          </p:nvPr>
        </p:nvSpPr>
        <p:spPr>
          <a:xfrm>
            <a:off x="1"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9" y="8829675"/>
            <a:ext cx="3038475" cy="465138"/>
          </a:xfrm>
          <a:prstGeom prst="rect">
            <a:avLst/>
          </a:prstGeom>
        </p:spPr>
        <p:txBody>
          <a:bodyPr vert="horz" lIns="91440" tIns="45720" rIns="91440" bIns="45720" rtlCol="0" anchor="b"/>
          <a:lstStyle>
            <a:lvl1pPr algn="r">
              <a:defRPr sz="1200"/>
            </a:lvl1pPr>
          </a:lstStyle>
          <a:p>
            <a:fld id="{D674E7A2-7160-4DA9-8DC1-04C9F06BF429}" type="slidenum">
              <a:rPr lang="en-US" smtClean="0"/>
              <a:t>‹#›</a:t>
            </a:fld>
            <a:endParaRPr lang="en-US" dirty="0"/>
          </a:p>
        </p:txBody>
      </p:sp>
    </p:spTree>
    <p:extLst>
      <p:ext uri="{BB962C8B-B14F-4D97-AF65-F5344CB8AC3E}">
        <p14:creationId xmlns:p14="http://schemas.microsoft.com/office/powerpoint/2010/main" val="4158387690"/>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928" userDrawn="1">
          <p15:clr>
            <a:srgbClr val="F26B43"/>
          </p15:clr>
        </p15:guide>
        <p15:guide id="2" pos="2208"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5829F05-1005-4545-9829-46D910D76494}" type="datetimeFigureOut">
              <a:rPr lang="en-US" smtClean="0"/>
              <a:t>1/14/2026</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3199B66-E943-4648-96F7-F30D116CC371}" type="slidenum">
              <a:rPr lang="en-US" smtClean="0"/>
              <a:t>‹#›</a:t>
            </a:fld>
            <a:endParaRPr lang="en-US" dirty="0"/>
          </a:p>
        </p:txBody>
      </p:sp>
    </p:spTree>
    <p:extLst>
      <p:ext uri="{BB962C8B-B14F-4D97-AF65-F5344CB8AC3E}">
        <p14:creationId xmlns:p14="http://schemas.microsoft.com/office/powerpoint/2010/main" val="364328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199B66-E943-4648-96F7-F30D116CC371}" type="slidenum">
              <a:rPr lang="en-US" smtClean="0"/>
              <a:t>1</a:t>
            </a:fld>
            <a:endParaRPr lang="en-US" dirty="0"/>
          </a:p>
        </p:txBody>
      </p:sp>
    </p:spTree>
    <p:extLst>
      <p:ext uri="{BB962C8B-B14F-4D97-AF65-F5344CB8AC3E}">
        <p14:creationId xmlns:p14="http://schemas.microsoft.com/office/powerpoint/2010/main" val="3281499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92E015-EC8D-F7CC-1A09-C2B88132B4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D5711C-21C0-2932-860E-324D9C8E7E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A4BE0E-764D-8095-5D3E-F1E61D9C6CB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AD6431F-600B-2E49-1EB0-94EC5E9FC03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C4D1BB-1EC9-4D7A-8BB7-9CF960B6E7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84754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29EB0D-EDBA-AC4A-0690-2F160497B6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44DAD6-FB75-ABA4-A3D0-4E5BA02599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6F7D6A-4CEB-55FF-8A3E-65026962BA4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43F591F-F23A-04D9-57B3-F4CA91C0C24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C4D1BB-1EC9-4D7A-8BB7-9CF960B6E7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7602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03709E-7B90-1BF5-A739-3AB5BF6011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9ED0E5-B5EA-10F3-AF00-A4A1A3C7C8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90D27F-2B72-0630-85ED-5EE08EF1700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C17E4D4-C98E-0BD3-B838-144CC50C648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C4D1BB-1EC9-4D7A-8BB7-9CF960B6E7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38624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EB3322-D018-8204-9C1B-133F3F2240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6B45C7-4366-C71D-2741-4F39745F3A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93ED78-65D4-8DC8-1510-88B73469319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28C5106-6C19-E4C5-EE5E-BDEB11C53CA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C4D1BB-1EC9-4D7A-8BB7-9CF960B6E7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9584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FE3A38-34E1-C53A-4653-1AE78F1658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63DCB0-1D6F-D018-23A8-715213E118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FC4502-00FD-0FC9-F6A3-2FF649194F1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622F183-9FD9-DACF-7452-46156EBE209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C4D1BB-1EC9-4D7A-8BB7-9CF960B6E7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92139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C4D1BB-1EC9-4D7A-8BB7-9CF960B6E7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89129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C4D1BB-1EC9-4D7A-8BB7-9CF960B6E7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30737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4F8677-0FBA-86E4-0509-40CDCA6AD2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997CEB-2532-C051-8329-B70E3630DF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AA9EF2-88A3-35CD-2C6A-E9BC5D9C899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AF26E48-3B5B-01AD-0789-A1FB4178984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C4D1BB-1EC9-4D7A-8BB7-9CF960B6E7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61381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AF26C6-BFEF-D8D4-0363-593D9FE19D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9090E9-616F-F95F-9BBF-5A811A7550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A4D47E-6F57-DCF3-410D-869AD29A4A7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9464886-1A54-693C-B0AD-B93D187B7CF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C4D1BB-1EC9-4D7A-8BB7-9CF960B6E7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68025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6C4073-B436-2BD7-4594-C892FFAFA3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5B2321-3861-FB5E-819C-4F3D2B2673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F54606-6A52-F30A-41CD-553C88F5638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A9FF2D4-8A2D-FA12-B8A4-087EF8B58F3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C4D1BB-1EC9-4D7A-8BB7-9CF960B6E7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6937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199B66-E943-4648-96F7-F30D116CC371}" type="slidenum">
              <a:rPr lang="en-US" smtClean="0"/>
              <a:t>2</a:t>
            </a:fld>
            <a:endParaRPr lang="en-US" dirty="0"/>
          </a:p>
        </p:txBody>
      </p:sp>
    </p:spTree>
    <p:extLst>
      <p:ext uri="{BB962C8B-B14F-4D97-AF65-F5344CB8AC3E}">
        <p14:creationId xmlns:p14="http://schemas.microsoft.com/office/powerpoint/2010/main" val="38248208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9E7262-AE68-8B86-1463-57865C4763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C4C1FE-54A9-2877-8BA0-214838D129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314FC8-F51B-BB70-6EFE-34B015A1042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2793854-6B05-7A4E-3BC7-701EEE6BC27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C4D1BB-1EC9-4D7A-8BB7-9CF960B6E7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40310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543836-9AD1-E2B6-DBA9-4FF046A973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A24D0E-89A7-9E90-857D-DB2F84B6A1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581F3F-DD09-7B9E-1CFE-466DBC034EF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9FD9786-D72A-36FE-41EC-9AD12A07B3A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C4D1BB-1EC9-4D7A-8BB7-9CF960B6E7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09220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C4D1BB-1EC9-4D7A-8BB7-9CF960B6E7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53925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05EE7E-4F52-A04D-7B34-15B94EB482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300496-5C23-1F16-7E5E-77D609F04F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E4E9B2-6103-2019-5859-45ED808075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0AEF4F5-DF36-7099-48E3-291F10ABE46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C4D1BB-1EC9-4D7A-8BB7-9CF960B6E7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11426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DCEE86-DE0A-6100-200B-7F3BAFF977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99F2FE-C77C-6F4B-05F9-70D35B272F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28436C-F314-308B-378C-31D0A4EFFF6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2411860-33CA-21E7-3A74-FD26C0D199A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C4D1BB-1EC9-4D7A-8BB7-9CF960B6E7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35104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atin typeface="Bierstadt"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atin typeface="Bierstadt"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atin typeface="Bierstadt"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startAt="2"/>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startAt="2"/>
              <a:tabLst/>
              <a:defRPr/>
            </a:pPr>
            <a:endParaRPr lang="en-US" dirty="0"/>
          </a:p>
        </p:txBody>
      </p:sp>
      <p:sp>
        <p:nvSpPr>
          <p:cNvPr id="4" name="Slide Number Placeholder 3"/>
          <p:cNvSpPr>
            <a:spLocks noGrp="1"/>
          </p:cNvSpPr>
          <p:nvPr>
            <p:ph type="sldNum" sz="quarter" idx="5"/>
          </p:nvPr>
        </p:nvSpPr>
        <p:spPr/>
        <p:txBody>
          <a:bodyPr/>
          <a:lstStyle/>
          <a:p>
            <a:fld id="{13199B66-E943-4648-96F7-F30D116CC371}" type="slidenum">
              <a:rPr lang="en-US" smtClean="0"/>
              <a:t>26</a:t>
            </a:fld>
            <a:endParaRPr lang="en-US" dirty="0"/>
          </a:p>
        </p:txBody>
      </p:sp>
    </p:spTree>
    <p:extLst>
      <p:ext uri="{BB962C8B-B14F-4D97-AF65-F5344CB8AC3E}">
        <p14:creationId xmlns:p14="http://schemas.microsoft.com/office/powerpoint/2010/main" val="42777240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atin typeface="Bierstadt"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atin typeface="Bierstadt"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atin typeface="Bierstadt"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startAt="2"/>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startAt="2"/>
              <a:tabLst/>
              <a:defRPr/>
            </a:pPr>
            <a:endParaRPr lang="en-US" dirty="0"/>
          </a:p>
        </p:txBody>
      </p:sp>
      <p:sp>
        <p:nvSpPr>
          <p:cNvPr id="4" name="Slide Number Placeholder 3"/>
          <p:cNvSpPr>
            <a:spLocks noGrp="1"/>
          </p:cNvSpPr>
          <p:nvPr>
            <p:ph type="sldNum" sz="quarter" idx="5"/>
          </p:nvPr>
        </p:nvSpPr>
        <p:spPr/>
        <p:txBody>
          <a:bodyPr/>
          <a:lstStyle/>
          <a:p>
            <a:fld id="{13199B66-E943-4648-96F7-F30D116CC371}" type="slidenum">
              <a:rPr lang="en-US" smtClean="0"/>
              <a:t>27</a:t>
            </a:fld>
            <a:endParaRPr lang="en-US" dirty="0"/>
          </a:p>
        </p:txBody>
      </p:sp>
    </p:spTree>
    <p:extLst>
      <p:ext uri="{BB962C8B-B14F-4D97-AF65-F5344CB8AC3E}">
        <p14:creationId xmlns:p14="http://schemas.microsoft.com/office/powerpoint/2010/main" val="30810947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atin typeface="Bierstadt"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atin typeface="Bierstadt"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atin typeface="Bierstadt"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startAt="2"/>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startAt="2"/>
              <a:tabLst/>
              <a:defRPr/>
            </a:pPr>
            <a:endParaRPr lang="en-US" dirty="0"/>
          </a:p>
        </p:txBody>
      </p:sp>
      <p:sp>
        <p:nvSpPr>
          <p:cNvPr id="4" name="Slide Number Placeholder 3"/>
          <p:cNvSpPr>
            <a:spLocks noGrp="1"/>
          </p:cNvSpPr>
          <p:nvPr>
            <p:ph type="sldNum" sz="quarter" idx="5"/>
          </p:nvPr>
        </p:nvSpPr>
        <p:spPr/>
        <p:txBody>
          <a:bodyPr/>
          <a:lstStyle/>
          <a:p>
            <a:fld id="{13199B66-E943-4648-96F7-F30D116CC371}" type="slidenum">
              <a:rPr lang="en-US" smtClean="0"/>
              <a:t>28</a:t>
            </a:fld>
            <a:endParaRPr lang="en-US" dirty="0"/>
          </a:p>
        </p:txBody>
      </p:sp>
    </p:spTree>
    <p:extLst>
      <p:ext uri="{BB962C8B-B14F-4D97-AF65-F5344CB8AC3E}">
        <p14:creationId xmlns:p14="http://schemas.microsoft.com/office/powerpoint/2010/main" val="18262041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atin typeface="Bierstadt"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atin typeface="Bierstadt"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atin typeface="Bierstadt"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startAt="2"/>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startAt="2"/>
              <a:tabLst/>
              <a:defRPr/>
            </a:pPr>
            <a:endParaRPr lang="en-US" dirty="0"/>
          </a:p>
        </p:txBody>
      </p:sp>
      <p:sp>
        <p:nvSpPr>
          <p:cNvPr id="4" name="Slide Number Placeholder 3"/>
          <p:cNvSpPr>
            <a:spLocks noGrp="1"/>
          </p:cNvSpPr>
          <p:nvPr>
            <p:ph type="sldNum" sz="quarter" idx="5"/>
          </p:nvPr>
        </p:nvSpPr>
        <p:spPr/>
        <p:txBody>
          <a:bodyPr/>
          <a:lstStyle/>
          <a:p>
            <a:fld id="{13199B66-E943-4648-96F7-F30D116CC371}" type="slidenum">
              <a:rPr lang="en-US" smtClean="0"/>
              <a:t>29</a:t>
            </a:fld>
            <a:endParaRPr lang="en-US" dirty="0"/>
          </a:p>
        </p:txBody>
      </p:sp>
    </p:spTree>
    <p:extLst>
      <p:ext uri="{BB962C8B-B14F-4D97-AF65-F5344CB8AC3E}">
        <p14:creationId xmlns:p14="http://schemas.microsoft.com/office/powerpoint/2010/main" val="39191964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199B66-E943-4648-96F7-F30D116CC371}" type="slidenum">
              <a:rPr lang="en-US" smtClean="0"/>
              <a:t>30</a:t>
            </a:fld>
            <a:endParaRPr lang="en-US" dirty="0"/>
          </a:p>
        </p:txBody>
      </p:sp>
    </p:spTree>
    <p:extLst>
      <p:ext uri="{BB962C8B-B14F-4D97-AF65-F5344CB8AC3E}">
        <p14:creationId xmlns:p14="http://schemas.microsoft.com/office/powerpoint/2010/main" val="1776066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199B66-E943-4648-96F7-F30D116CC371}" type="slidenum">
              <a:rPr lang="en-US" smtClean="0"/>
              <a:t>3</a:t>
            </a:fld>
            <a:endParaRPr lang="en-US" dirty="0"/>
          </a:p>
        </p:txBody>
      </p:sp>
    </p:spTree>
    <p:extLst>
      <p:ext uri="{BB962C8B-B14F-4D97-AF65-F5344CB8AC3E}">
        <p14:creationId xmlns:p14="http://schemas.microsoft.com/office/powerpoint/2010/main" val="2530828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199B66-E943-4648-96F7-F30D116CC371}" type="slidenum">
              <a:rPr lang="en-US" smtClean="0"/>
              <a:t>4</a:t>
            </a:fld>
            <a:endParaRPr lang="en-US" dirty="0"/>
          </a:p>
        </p:txBody>
      </p:sp>
    </p:spTree>
    <p:extLst>
      <p:ext uri="{BB962C8B-B14F-4D97-AF65-F5344CB8AC3E}">
        <p14:creationId xmlns:p14="http://schemas.microsoft.com/office/powerpoint/2010/main" val="1254294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2800"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3199B66-E943-4648-96F7-F30D116CC371}" type="slidenum">
              <a:rPr lang="en-US" smtClean="0"/>
              <a:t>5</a:t>
            </a:fld>
            <a:endParaRPr lang="en-US" dirty="0"/>
          </a:p>
        </p:txBody>
      </p:sp>
    </p:spTree>
    <p:extLst>
      <p:ext uri="{BB962C8B-B14F-4D97-AF65-F5344CB8AC3E}">
        <p14:creationId xmlns:p14="http://schemas.microsoft.com/office/powerpoint/2010/main" val="4059640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startAt="2"/>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startAt="2"/>
              <a:tabLst/>
              <a:defRPr/>
            </a:pPr>
            <a:endParaRPr lang="en-US" dirty="0"/>
          </a:p>
        </p:txBody>
      </p:sp>
      <p:sp>
        <p:nvSpPr>
          <p:cNvPr id="4" name="Slide Number Placeholder 3"/>
          <p:cNvSpPr>
            <a:spLocks noGrp="1"/>
          </p:cNvSpPr>
          <p:nvPr>
            <p:ph type="sldNum" sz="quarter" idx="5"/>
          </p:nvPr>
        </p:nvSpPr>
        <p:spPr/>
        <p:txBody>
          <a:bodyPr/>
          <a:lstStyle/>
          <a:p>
            <a:fld id="{13199B66-E943-4648-96F7-F30D116CC371}" type="slidenum">
              <a:rPr lang="en-US" smtClean="0"/>
              <a:t>6</a:t>
            </a:fld>
            <a:endParaRPr lang="en-US" dirty="0"/>
          </a:p>
        </p:txBody>
      </p:sp>
    </p:spTree>
    <p:extLst>
      <p:ext uri="{BB962C8B-B14F-4D97-AF65-F5344CB8AC3E}">
        <p14:creationId xmlns:p14="http://schemas.microsoft.com/office/powerpoint/2010/main" val="384949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C4D1BB-1EC9-4D7A-8BB7-9CF960B6E7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4654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C4D1BB-1EC9-4D7A-8BB7-9CF960B6E7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5255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4CC332-0909-1F37-06C6-CECADBE0ED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93C8EA-9BD1-4EF9-3473-AE9254EC9C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1D4121-E1ED-77D8-2727-3051B2862CF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2352E0C-130E-3BFF-23CA-C98562190E6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C4D1BB-1EC9-4D7A-8BB7-9CF960B6E7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71949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609600" y="1905001"/>
            <a:ext cx="5689600" cy="1470025"/>
          </a:xfrm>
        </p:spPr>
        <p:txBody>
          <a:bodyPr/>
          <a:lstStyle>
            <a:lvl1pPr algn="l">
              <a:defRPr baseline="0"/>
            </a:lvl1pPr>
          </a:lstStyle>
          <a:p>
            <a:r>
              <a:rPr lang="en-US" dirty="0"/>
              <a:t>[Title Here]</a:t>
            </a:r>
          </a:p>
        </p:txBody>
      </p:sp>
      <p:sp>
        <p:nvSpPr>
          <p:cNvPr id="3" name="Subtitle 2"/>
          <p:cNvSpPr>
            <a:spLocks noGrp="1"/>
          </p:cNvSpPr>
          <p:nvPr>
            <p:ph type="subTitle" idx="1" hasCustomPrompt="1"/>
          </p:nvPr>
        </p:nvSpPr>
        <p:spPr>
          <a:xfrm>
            <a:off x="609600" y="3505200"/>
            <a:ext cx="5689600" cy="1524000"/>
          </a:xfrm>
        </p:spPr>
        <p:txBody>
          <a:bodyPr lIns="0"/>
          <a:lstStyle>
            <a:lvl1pPr marL="0" indent="0" algn="l">
              <a:buNone/>
              <a:defRPr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 [Sub Title Here]</a:t>
            </a:r>
          </a:p>
        </p:txBody>
      </p:sp>
    </p:spTree>
    <p:extLst>
      <p:ext uri="{BB962C8B-B14F-4D97-AF65-F5344CB8AC3E}">
        <p14:creationId xmlns:p14="http://schemas.microsoft.com/office/powerpoint/2010/main" val="372740826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5pPr marL="1769381" indent="-226515" algn="l" rtl="0" eaLnBrk="1" fontAlgn="base" hangingPunct="1">
              <a:lnSpc>
                <a:spcPct val="85000"/>
              </a:lnSpc>
              <a:spcBef>
                <a:spcPct val="15000"/>
              </a:spcBef>
              <a:spcAft>
                <a:spcPct val="0"/>
              </a:spcAft>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STAA</a:t>
            </a:r>
          </a:p>
        </p:txBody>
      </p:sp>
      <p:sp>
        <p:nvSpPr>
          <p:cNvPr id="6" name="Slide Number Placeholder 5"/>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365760"/>
          </a:xfrm>
          <a:prstGeom prst="rect">
            <a:avLst/>
          </a:prstGeom>
        </p:spPr>
      </p:pic>
      <p:cxnSp>
        <p:nvCxnSpPr>
          <p:cNvPr id="9" name="Straight Connector 8"/>
          <p:cNvCxnSpPr/>
          <p:nvPr userDrawn="1"/>
        </p:nvCxnSpPr>
        <p:spPr>
          <a:xfrm>
            <a:off x="0" y="990600"/>
            <a:ext cx="12192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r="69404"/>
          <a:stretch/>
        </p:blipFill>
        <p:spPr>
          <a:xfrm>
            <a:off x="5598721" y="28259"/>
            <a:ext cx="994561" cy="309243"/>
          </a:xfrm>
          <a:prstGeom prst="rect">
            <a:avLst/>
          </a:prstGeom>
        </p:spPr>
      </p:pic>
      <p:cxnSp>
        <p:nvCxnSpPr>
          <p:cNvPr id="11" name="Straight Connector 10"/>
          <p:cNvCxnSpPr/>
          <p:nvPr userDrawn="1"/>
        </p:nvCxnSpPr>
        <p:spPr>
          <a:xfrm>
            <a:off x="2895600" y="6400800"/>
            <a:ext cx="64008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V="1">
            <a:off x="2958664" y="6858001"/>
            <a:ext cx="5677337" cy="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Slide Number Placeholder 12"/>
          <p:cNvSpPr txBox="1">
            <a:spLocks/>
          </p:cNvSpPr>
          <p:nvPr userDrawn="1"/>
        </p:nvSpPr>
        <p:spPr>
          <a:xfrm>
            <a:off x="10832663" y="6326188"/>
            <a:ext cx="812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33BE162-ADCE-4551-B00D-71B2CAEB0A3C}" type="slidenum">
              <a:rPr lang="en-US" sz="1200" smtClean="0"/>
              <a:pPr/>
              <a:t>‹#›</a:t>
            </a:fld>
            <a:endParaRPr lang="en-US" sz="1200" dirty="0"/>
          </a:p>
        </p:txBody>
      </p:sp>
    </p:spTree>
    <p:extLst>
      <p:ext uri="{BB962C8B-B14F-4D97-AF65-F5344CB8AC3E}">
        <p14:creationId xmlns:p14="http://schemas.microsoft.com/office/powerpoint/2010/main" val="3597849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grpSp>
        <p:nvGrpSpPr>
          <p:cNvPr id="2" name="Group 10"/>
          <p:cNvGrpSpPr>
            <a:grpSpLocks/>
          </p:cNvGrpSpPr>
          <p:nvPr userDrawn="1"/>
        </p:nvGrpSpPr>
        <p:grpSpPr bwMode="auto">
          <a:xfrm>
            <a:off x="0" y="6084888"/>
            <a:ext cx="12192000" cy="696912"/>
            <a:chOff x="0" y="6161314"/>
            <a:chExt cx="9144000" cy="696686"/>
          </a:xfrm>
        </p:grpSpPr>
        <p:sp>
          <p:nvSpPr>
            <p:cNvPr id="3" name="Rectangle 2"/>
            <p:cNvSpPr/>
            <p:nvPr/>
          </p:nvSpPr>
          <p:spPr>
            <a:xfrm>
              <a:off x="0" y="6161314"/>
              <a:ext cx="9144000" cy="696686"/>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pic>
          <p:nvPicPr>
            <p:cNvPr id="4"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822" y="6302828"/>
              <a:ext cx="1254775"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sp>
        <p:nvSpPr>
          <p:cNvPr id="5" name="Footer Placeholder 4"/>
          <p:cNvSpPr>
            <a:spLocks noGrp="1"/>
          </p:cNvSpPr>
          <p:nvPr>
            <p:ph type="ftr" sz="quarter" idx="10"/>
          </p:nvPr>
        </p:nvSpPr>
        <p:spPr>
          <a:xfrm>
            <a:off x="4165600" y="6356351"/>
            <a:ext cx="3860800" cy="365125"/>
          </a:xfrm>
          <a:prstGeom prst="rect">
            <a:avLst/>
          </a:prstGeom>
        </p:spPr>
        <p:txBody>
          <a:bodyPr/>
          <a:lstStyle>
            <a:lvl1pPr algn="ctr" fontAlgn="auto">
              <a:spcBef>
                <a:spcPts val="0"/>
              </a:spcBef>
              <a:spcAft>
                <a:spcPts val="0"/>
              </a:spcAft>
              <a:defRPr sz="1200">
                <a:solidFill>
                  <a:schemeClr val="bg1"/>
                </a:solidFill>
                <a:latin typeface="+mn-lt"/>
              </a:defRPr>
            </a:lvl1pPr>
          </a:lstStyle>
          <a:p>
            <a:pPr>
              <a:defRPr/>
            </a:pPr>
            <a:endParaRPr lang="en-US"/>
          </a:p>
        </p:txBody>
      </p:sp>
      <p:sp>
        <p:nvSpPr>
          <p:cNvPr id="6" name="Slide Number Placeholder 5"/>
          <p:cNvSpPr>
            <a:spLocks noGrp="1"/>
          </p:cNvSpPr>
          <p:nvPr>
            <p:ph type="sldNum" sz="quarter" idx="11"/>
          </p:nvPr>
        </p:nvSpPr>
        <p:spPr>
          <a:xfrm>
            <a:off x="8737600" y="6356351"/>
            <a:ext cx="2844800" cy="365125"/>
          </a:xfrm>
          <a:prstGeom prst="rect">
            <a:avLst/>
          </a:prstGeom>
        </p:spPr>
        <p:txBody>
          <a:bodyPr/>
          <a:lstStyle>
            <a:lvl1pPr algn="r" fontAlgn="auto">
              <a:spcBef>
                <a:spcPts val="0"/>
              </a:spcBef>
              <a:spcAft>
                <a:spcPts val="0"/>
              </a:spcAft>
              <a:defRPr sz="1200">
                <a:solidFill>
                  <a:schemeClr val="bg1"/>
                </a:solidFill>
                <a:latin typeface="+mn-lt"/>
              </a:defRPr>
            </a:lvl1pPr>
          </a:lstStyle>
          <a:p>
            <a:pPr>
              <a:defRPr/>
            </a:pPr>
            <a:fld id="{0DD28017-6146-4026-9356-DCB0C16A1B8D}" type="slidenum">
              <a:rPr lang="en-US"/>
              <a:pPr>
                <a:defRPr/>
              </a:pPr>
              <a:t>‹#›</a:t>
            </a:fld>
            <a:endParaRPr lang="en-US"/>
          </a:p>
        </p:txBody>
      </p:sp>
    </p:spTree>
    <p:extLst>
      <p:ext uri="{BB962C8B-B14F-4D97-AF65-F5344CB8AC3E}">
        <p14:creationId xmlns:p14="http://schemas.microsoft.com/office/powerpoint/2010/main" val="1236836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039906" y="6246813"/>
            <a:ext cx="1571938"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541108-BA9B-48D1-AE80-CEA81D2DE115}"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1/14/2026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 name="Slide Number Placeholder 5"/>
          <p:cNvSpPr>
            <a:spLocks noGrp="1"/>
          </p:cNvSpPr>
          <p:nvPr>
            <p:ph type="sldNum" sz="quarter" idx="4"/>
          </p:nvPr>
        </p:nvSpPr>
        <p:spPr>
          <a:xfrm>
            <a:off x="9316281" y="6495496"/>
            <a:ext cx="2743200" cy="365125"/>
          </a:xfrm>
          <a:prstGeom prst="rect">
            <a:avLst/>
          </a:prstGeom>
        </p:spPr>
        <p:txBody>
          <a:bodyPr vert="horz" lIns="91440" tIns="45720" rIns="91440" bIns="45720" rtlCol="0" anchor="ctr"/>
          <a:lstStyle>
            <a:lvl1pPr algn="r">
              <a:defRPr sz="12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820A522-6B54-4D34-AC86-31513DF2172F}"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Presented By:"/>
          <p:cNvSpPr txBox="1"/>
          <p:nvPr userDrawn="1"/>
        </p:nvSpPr>
        <p:spPr>
          <a:xfrm>
            <a:off x="509588" y="4953000"/>
            <a:ext cx="2188997" cy="392251"/>
          </a:xfrm>
          <a:prstGeom prst="rect">
            <a:avLst/>
          </a:prstGeom>
          <a:noFill/>
        </p:spPr>
        <p:txBody>
          <a:bodyPr wrap="non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01129"/>
                </a:solidFill>
                <a:effectLst/>
                <a:uLnTx/>
                <a:uFillTx/>
                <a:latin typeface="Calibri" panose="020F0502020204030204"/>
                <a:ea typeface="+mn-ea"/>
                <a:cs typeface="+mn-cs"/>
              </a:rPr>
              <a:t>Presented By:</a:t>
            </a:r>
          </a:p>
        </p:txBody>
      </p:sp>
      <p:sp>
        <p:nvSpPr>
          <p:cNvPr id="5" name="Text Placeholder 4"/>
          <p:cNvSpPr>
            <a:spLocks noGrp="1"/>
          </p:cNvSpPr>
          <p:nvPr>
            <p:ph type="body" sz="quarter" idx="12" hasCustomPrompt="1"/>
          </p:nvPr>
        </p:nvSpPr>
        <p:spPr>
          <a:xfrm>
            <a:off x="509588" y="5381743"/>
            <a:ext cx="6593341" cy="442187"/>
          </a:xfrm>
        </p:spPr>
        <p:txBody>
          <a:bodyPr>
            <a:noAutofit/>
          </a:bodyPr>
          <a:lstStyle>
            <a:lvl1pPr marL="0" indent="0" algn="l">
              <a:buFontTx/>
              <a:buNone/>
              <a:defRPr sz="2800" b="1">
                <a:solidFill>
                  <a:srgbClr val="101129"/>
                </a:solidFill>
              </a:defRPr>
            </a:lvl1pPr>
            <a:lvl2pPr marL="457200" indent="0" algn="r">
              <a:buFontTx/>
              <a:buNone/>
              <a:defRPr sz="2800" b="1">
                <a:solidFill>
                  <a:srgbClr val="101129"/>
                </a:solidFill>
              </a:defRPr>
            </a:lvl2pPr>
            <a:lvl3pPr marL="914400" indent="0" algn="r">
              <a:buFontTx/>
              <a:buNone/>
              <a:defRPr sz="2800" b="1">
                <a:solidFill>
                  <a:srgbClr val="101129"/>
                </a:solidFill>
              </a:defRPr>
            </a:lvl3pPr>
            <a:lvl4pPr marL="1371600" indent="0" algn="r">
              <a:buFontTx/>
              <a:buNone/>
              <a:defRPr sz="2800" b="1">
                <a:solidFill>
                  <a:srgbClr val="101129"/>
                </a:solidFill>
              </a:defRPr>
            </a:lvl4pPr>
            <a:lvl5pPr marL="1828800" indent="0" algn="r">
              <a:buFontTx/>
              <a:buNone/>
              <a:defRPr sz="2800" b="1">
                <a:solidFill>
                  <a:srgbClr val="101129"/>
                </a:solidFill>
              </a:defRPr>
            </a:lvl5pPr>
          </a:lstStyle>
          <a:p>
            <a:pPr lvl="0"/>
            <a:r>
              <a:rPr lang="en-US" dirty="0"/>
              <a:t>Presenter name(s)</a:t>
            </a:r>
          </a:p>
        </p:txBody>
      </p:sp>
      <p:sp>
        <p:nvSpPr>
          <p:cNvPr id="12" name="Text Placeholder 11"/>
          <p:cNvSpPr>
            <a:spLocks noGrp="1"/>
          </p:cNvSpPr>
          <p:nvPr>
            <p:ph type="body" sz="quarter" idx="13" hasCustomPrompt="1"/>
          </p:nvPr>
        </p:nvSpPr>
        <p:spPr>
          <a:xfrm>
            <a:off x="509588" y="5878513"/>
            <a:ext cx="6593341" cy="257015"/>
          </a:xfrm>
        </p:spPr>
        <p:txBody>
          <a:bodyPr>
            <a:noAutofit/>
          </a:bodyPr>
          <a:lstStyle>
            <a:lvl1pPr marL="0" indent="0" algn="l">
              <a:buFontTx/>
              <a:buNone/>
              <a:defRPr sz="1800">
                <a:solidFill>
                  <a:srgbClr val="101129"/>
                </a:solidFill>
              </a:defRPr>
            </a:lvl1pPr>
            <a:lvl2pPr marL="457200" indent="0" algn="r">
              <a:buFontTx/>
              <a:buNone/>
              <a:defRPr sz="1800">
                <a:solidFill>
                  <a:srgbClr val="101129"/>
                </a:solidFill>
              </a:defRPr>
            </a:lvl2pPr>
            <a:lvl3pPr marL="914400" indent="0" algn="r">
              <a:buFontTx/>
              <a:buNone/>
              <a:defRPr sz="1800">
                <a:solidFill>
                  <a:srgbClr val="101129"/>
                </a:solidFill>
              </a:defRPr>
            </a:lvl3pPr>
            <a:lvl4pPr marL="1371600" indent="0" algn="r">
              <a:buFontTx/>
              <a:buNone/>
              <a:defRPr sz="1800">
                <a:solidFill>
                  <a:srgbClr val="101129"/>
                </a:solidFill>
              </a:defRPr>
            </a:lvl4pPr>
            <a:lvl5pPr marL="1828800" indent="0" algn="r">
              <a:buFontTx/>
              <a:buNone/>
              <a:defRPr sz="1800">
                <a:solidFill>
                  <a:srgbClr val="101129"/>
                </a:solidFill>
              </a:defRPr>
            </a:lvl5pPr>
          </a:lstStyle>
          <a:p>
            <a:pPr lvl="0"/>
            <a:r>
              <a:rPr lang="en-US" dirty="0"/>
              <a:t>DCMA Directorate</a:t>
            </a:r>
          </a:p>
        </p:txBody>
      </p:sp>
      <p:sp>
        <p:nvSpPr>
          <p:cNvPr id="14" name="Text Placeholder 13"/>
          <p:cNvSpPr>
            <a:spLocks noGrp="1"/>
          </p:cNvSpPr>
          <p:nvPr>
            <p:ph type="body" sz="quarter" idx="14" hasCustomPrompt="1"/>
          </p:nvPr>
        </p:nvSpPr>
        <p:spPr>
          <a:xfrm>
            <a:off x="509588" y="6246813"/>
            <a:ext cx="4048125" cy="248683"/>
          </a:xfrm>
        </p:spPr>
        <p:txBody>
          <a:bodyPr>
            <a:noAutofit/>
          </a:bodyPr>
          <a:lstStyle>
            <a:lvl1pPr marL="0" indent="0" algn="l">
              <a:buFontTx/>
              <a:buNone/>
              <a:defRPr sz="1800">
                <a:solidFill>
                  <a:srgbClr val="101129"/>
                </a:solidFill>
              </a:defRPr>
            </a:lvl1pPr>
            <a:lvl2pPr marL="457200" indent="0" algn="r">
              <a:buFontTx/>
              <a:buNone/>
              <a:defRPr sz="1800">
                <a:solidFill>
                  <a:srgbClr val="101129"/>
                </a:solidFill>
              </a:defRPr>
            </a:lvl2pPr>
            <a:lvl3pPr marL="914400" indent="0" algn="r">
              <a:buFontTx/>
              <a:buNone/>
              <a:defRPr sz="1800">
                <a:solidFill>
                  <a:srgbClr val="101129"/>
                </a:solidFill>
              </a:defRPr>
            </a:lvl3pPr>
            <a:lvl4pPr marL="1371600" indent="0" algn="r">
              <a:buFontTx/>
              <a:buNone/>
              <a:defRPr sz="1800">
                <a:solidFill>
                  <a:srgbClr val="101129"/>
                </a:solidFill>
              </a:defRPr>
            </a:lvl4pPr>
            <a:lvl5pPr marL="1828800" indent="0" algn="r">
              <a:buFontTx/>
              <a:buNone/>
              <a:defRPr sz="1800">
                <a:solidFill>
                  <a:srgbClr val="101129"/>
                </a:solidFill>
              </a:defRPr>
            </a:lvl5pPr>
          </a:lstStyle>
          <a:p>
            <a:pPr lvl="0"/>
            <a:r>
              <a:rPr lang="en-US" dirty="0"/>
              <a:t>Date</a:t>
            </a:r>
          </a:p>
        </p:txBody>
      </p:sp>
      <p:sp>
        <p:nvSpPr>
          <p:cNvPr id="8" name="Text Placeholder 15">
            <a:extLst>
              <a:ext uri="{FF2B5EF4-FFF2-40B4-BE49-F238E27FC236}">
                <a16:creationId xmlns:a16="http://schemas.microsoft.com/office/drawing/2014/main" id="{84E42B80-481F-F31D-134F-73E388B05EA3}"/>
              </a:ext>
            </a:extLst>
          </p:cNvPr>
          <p:cNvSpPr>
            <a:spLocks noGrp="1"/>
          </p:cNvSpPr>
          <p:nvPr>
            <p:ph type="body" sz="quarter" idx="15" hasCustomPrompt="1"/>
          </p:nvPr>
        </p:nvSpPr>
        <p:spPr>
          <a:xfrm>
            <a:off x="2254332" y="3539253"/>
            <a:ext cx="7683335" cy="1522412"/>
          </a:xfrm>
        </p:spPr>
        <p:txBody>
          <a:bodyPr anchor="ctr">
            <a:noAutofit/>
          </a:bodyPr>
          <a:lstStyle>
            <a:lvl1pPr marL="0" indent="0" algn="ctr">
              <a:buFontTx/>
              <a:buNone/>
              <a:defRPr sz="4000" b="1" baseline="0">
                <a:solidFill>
                  <a:srgbClr val="112D52"/>
                </a:solidFill>
              </a:defRPr>
            </a:lvl1pPr>
            <a:lvl2pPr marL="457200" indent="0" algn="ctr">
              <a:buFontTx/>
              <a:buNone/>
              <a:defRPr sz="4000" b="1">
                <a:solidFill>
                  <a:srgbClr val="101129"/>
                </a:solidFill>
              </a:defRPr>
            </a:lvl2pPr>
            <a:lvl3pPr marL="914400" indent="0" algn="ctr">
              <a:buFontTx/>
              <a:buNone/>
              <a:defRPr sz="4000" b="1">
                <a:solidFill>
                  <a:srgbClr val="101129"/>
                </a:solidFill>
              </a:defRPr>
            </a:lvl3pPr>
            <a:lvl4pPr marL="1371600" indent="0" algn="ctr">
              <a:buFontTx/>
              <a:buNone/>
              <a:defRPr sz="4000" b="1">
                <a:solidFill>
                  <a:srgbClr val="101129"/>
                </a:solidFill>
              </a:defRPr>
            </a:lvl4pPr>
            <a:lvl5pPr marL="1828800" indent="0" algn="ctr">
              <a:buFontTx/>
              <a:buNone/>
              <a:defRPr sz="4000" b="1">
                <a:solidFill>
                  <a:srgbClr val="101129"/>
                </a:solidFill>
              </a:defRPr>
            </a:lvl5pPr>
          </a:lstStyle>
          <a:p>
            <a:pPr lvl="0"/>
            <a:r>
              <a:rPr lang="en-US" dirty="0"/>
              <a:t>Click to edit presentation title</a:t>
            </a:r>
          </a:p>
        </p:txBody>
      </p:sp>
    </p:spTree>
    <p:extLst>
      <p:ext uri="{BB962C8B-B14F-4D97-AF65-F5344CB8AC3E}">
        <p14:creationId xmlns:p14="http://schemas.microsoft.com/office/powerpoint/2010/main" val="40401031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4" name="Text Placeholder 12"/>
          <p:cNvSpPr>
            <a:spLocks noGrp="1"/>
          </p:cNvSpPr>
          <p:nvPr>
            <p:ph type="body" sz="quarter" idx="10" hasCustomPrompt="1"/>
          </p:nvPr>
        </p:nvSpPr>
        <p:spPr>
          <a:xfrm>
            <a:off x="3804886" y="0"/>
            <a:ext cx="8161476" cy="613227"/>
          </a:xfrm>
        </p:spPr>
        <p:txBody>
          <a:bodyPr anchor="ctr">
            <a:normAutofit/>
          </a:bodyPr>
          <a:lstStyle>
            <a:lvl1pPr marL="0" indent="0" algn="r">
              <a:buFontTx/>
              <a:buNone/>
              <a:defRPr sz="3000" b="1">
                <a:solidFill>
                  <a:srgbClr val="101129"/>
                </a:solidFill>
              </a:defRPr>
            </a:lvl1pPr>
            <a:lvl2pPr marL="457200" indent="0" algn="r">
              <a:buFontTx/>
              <a:buNone/>
              <a:defRPr/>
            </a:lvl2pPr>
            <a:lvl3pPr marL="914400" indent="0" algn="r">
              <a:buFontTx/>
              <a:buNone/>
              <a:defRPr/>
            </a:lvl3pPr>
            <a:lvl4pPr marL="1371600" indent="0" algn="r">
              <a:buFontTx/>
              <a:buNone/>
              <a:defRPr/>
            </a:lvl4pPr>
            <a:lvl5pPr marL="1828800" indent="0" algn="r">
              <a:buFontTx/>
              <a:buNone/>
              <a:defRPr/>
            </a:lvl5pPr>
          </a:lstStyle>
          <a:p>
            <a:pPr lvl="0"/>
            <a:r>
              <a:rPr lang="en-US" dirty="0"/>
              <a:t>Insert Title Text</a:t>
            </a:r>
          </a:p>
        </p:txBody>
      </p:sp>
      <p:sp>
        <p:nvSpPr>
          <p:cNvPr id="3" name="Slide Number Placeholder 5">
            <a:extLst>
              <a:ext uri="{FF2B5EF4-FFF2-40B4-BE49-F238E27FC236}">
                <a16:creationId xmlns:a16="http://schemas.microsoft.com/office/drawing/2014/main" id="{25B8DB97-80DC-A7A2-3422-C503FC23862A}"/>
              </a:ext>
            </a:extLst>
          </p:cNvPr>
          <p:cNvSpPr>
            <a:spLocks noGrp="1"/>
          </p:cNvSpPr>
          <p:nvPr>
            <p:ph type="sldNum" sz="quarter" idx="4"/>
          </p:nvPr>
        </p:nvSpPr>
        <p:spPr>
          <a:xfrm>
            <a:off x="11674617" y="6495496"/>
            <a:ext cx="402626" cy="365125"/>
          </a:xfrm>
          <a:prstGeom prst="rect">
            <a:avLst/>
          </a:prstGeom>
        </p:spPr>
        <p:txBody>
          <a:bodyPr vert="horz" lIns="91440" tIns="45720" rIns="91440" bIns="45720" rtlCol="0" anchor="ctr"/>
          <a:lstStyle>
            <a:lvl1pPr algn="ctr">
              <a:defRPr sz="1200">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2820A522-6B54-4D34-AC86-31513DF2172F}"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 Placeholder 3">
            <a:extLst>
              <a:ext uri="{FF2B5EF4-FFF2-40B4-BE49-F238E27FC236}">
                <a16:creationId xmlns:a16="http://schemas.microsoft.com/office/drawing/2014/main" id="{BE02E222-C80A-F17F-5944-3E8D248EED07}"/>
              </a:ext>
            </a:extLst>
          </p:cNvPr>
          <p:cNvSpPr>
            <a:spLocks noGrp="1"/>
          </p:cNvSpPr>
          <p:nvPr>
            <p:ph type="body" sz="quarter" idx="17" hasCustomPrompt="1"/>
          </p:nvPr>
        </p:nvSpPr>
        <p:spPr>
          <a:xfrm>
            <a:off x="132519" y="6594563"/>
            <a:ext cx="3380917" cy="187614"/>
          </a:xfrm>
        </p:spPr>
        <p:txBody>
          <a:bodyPr>
            <a:noAutofit/>
          </a:bodyPr>
          <a:lstStyle>
            <a:lvl1pPr marL="0" indent="0" algn="l">
              <a:buNone/>
              <a:defRPr sz="800"/>
            </a:lvl1pPr>
          </a:lstStyle>
          <a:p>
            <a:pPr lvl="0"/>
            <a:r>
              <a:rPr lang="en-US" dirty="0"/>
              <a:t>Creation Date / Title &amp; Version # / Source (ex. 20251223 / POM Brief v3 / FB)</a:t>
            </a:r>
          </a:p>
        </p:txBody>
      </p:sp>
    </p:spTree>
    <p:extLst>
      <p:ext uri="{BB962C8B-B14F-4D97-AF65-F5344CB8AC3E}">
        <p14:creationId xmlns:p14="http://schemas.microsoft.com/office/powerpoint/2010/main" val="5886930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00483" y="1026866"/>
            <a:ext cx="11765879" cy="5150097"/>
          </a:xfrm>
        </p:spPr>
        <p:txBody>
          <a:bodyPr/>
          <a:lstStyle>
            <a:lvl1pPr>
              <a:defRPr>
                <a:solidFill>
                  <a:srgbClr val="101129"/>
                </a:solidFill>
              </a:defRPr>
            </a:lvl1pPr>
            <a:lvl2pPr marL="685800" indent="-228600">
              <a:buFont typeface="Calibri" panose="020F0502020204030204" pitchFamily="34" charset="0"/>
              <a:buChar char="‐"/>
              <a:defRPr>
                <a:solidFill>
                  <a:srgbClr val="101129"/>
                </a:solidFill>
              </a:defRPr>
            </a:lvl2pPr>
            <a:lvl3pPr>
              <a:defRPr>
                <a:solidFill>
                  <a:srgbClr val="101129"/>
                </a:solidFill>
              </a:defRPr>
            </a:lvl3pPr>
            <a:lvl4pPr marL="1600200" indent="-228600">
              <a:buFont typeface="Calibri" panose="020F0502020204030204" pitchFamily="34" charset="0"/>
              <a:buChar char="‐"/>
              <a:defRPr>
                <a:solidFill>
                  <a:srgbClr val="101129"/>
                </a:solidFill>
              </a:defRPr>
            </a:lvl4pPr>
            <a:lvl5pPr>
              <a:defRPr>
                <a:solidFill>
                  <a:srgbClr val="10112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4"/>
          </p:nvPr>
        </p:nvSpPr>
        <p:spPr>
          <a:xfrm>
            <a:off x="9334043" y="6492875"/>
            <a:ext cx="2743200" cy="365125"/>
          </a:xfrm>
          <a:prstGeom prst="rect">
            <a:avLst/>
          </a:prstGeom>
        </p:spPr>
        <p:txBody>
          <a:bodyPr vert="horz" lIns="91440" tIns="45720" rIns="91440" bIns="45720" rtlCol="0" anchor="ctr"/>
          <a:lstStyle>
            <a:lvl1pPr algn="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820A522-6B54-4D34-AC86-31513DF217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itle 2"/>
          <p:cNvSpPr txBox="1">
            <a:spLocks/>
          </p:cNvSpPr>
          <p:nvPr userDrawn="1"/>
        </p:nvSpPr>
        <p:spPr>
          <a:xfrm>
            <a:off x="4449304" y="-97974"/>
            <a:ext cx="7627939" cy="8461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endParaRPr kumimoji="0" lang="en-US" sz="3000" b="1" i="0" u="none" strike="noStrike" kern="1200" cap="none" spc="0" normalizeH="0" baseline="0" noProof="0" dirty="0">
              <a:ln>
                <a:noFill/>
              </a:ln>
              <a:solidFill>
                <a:prstClr val="black"/>
              </a:solidFill>
              <a:effectLst/>
              <a:uLnTx/>
              <a:uFillTx/>
              <a:latin typeface="Calibri" panose="020F0502020204030204"/>
              <a:ea typeface="+mj-ea"/>
              <a:cs typeface="Calibri Light" panose="020F0302020204030204" pitchFamily="34" charset="0"/>
            </a:endParaRPr>
          </a:p>
        </p:txBody>
      </p:sp>
      <p:sp>
        <p:nvSpPr>
          <p:cNvPr id="13" name="Text Placeholder 12"/>
          <p:cNvSpPr>
            <a:spLocks noGrp="1"/>
          </p:cNvSpPr>
          <p:nvPr>
            <p:ph type="body" sz="quarter" idx="10" hasCustomPrompt="1"/>
          </p:nvPr>
        </p:nvSpPr>
        <p:spPr>
          <a:xfrm>
            <a:off x="3804886" y="0"/>
            <a:ext cx="8161476" cy="613227"/>
          </a:xfrm>
        </p:spPr>
        <p:txBody>
          <a:bodyPr anchor="ctr">
            <a:normAutofit/>
          </a:bodyPr>
          <a:lstStyle>
            <a:lvl1pPr marL="0" indent="0" algn="r">
              <a:buFontTx/>
              <a:buNone/>
              <a:defRPr sz="3000" b="1">
                <a:solidFill>
                  <a:srgbClr val="101129"/>
                </a:solidFill>
              </a:defRPr>
            </a:lvl1pPr>
            <a:lvl2pPr marL="457200" indent="0" algn="r">
              <a:buFontTx/>
              <a:buNone/>
              <a:defRPr/>
            </a:lvl2pPr>
            <a:lvl3pPr marL="914400" indent="0" algn="r">
              <a:buFontTx/>
              <a:buNone/>
              <a:defRPr/>
            </a:lvl3pPr>
            <a:lvl4pPr marL="1371600" indent="0" algn="r">
              <a:buFontTx/>
              <a:buNone/>
              <a:defRPr/>
            </a:lvl4pPr>
            <a:lvl5pPr marL="1828800" indent="0" algn="r">
              <a:buFontTx/>
              <a:buNone/>
              <a:defRPr/>
            </a:lvl5pPr>
          </a:lstStyle>
          <a:p>
            <a:pPr lvl="0"/>
            <a:r>
              <a:rPr lang="en-US" dirty="0"/>
              <a:t>Insert Title Text</a:t>
            </a:r>
          </a:p>
        </p:txBody>
      </p:sp>
      <p:sp>
        <p:nvSpPr>
          <p:cNvPr id="9" name="Text Placeholder 2"/>
          <p:cNvSpPr>
            <a:spLocks noGrp="1"/>
          </p:cNvSpPr>
          <p:nvPr>
            <p:ph type="body" sz="quarter" idx="11" hasCustomPrompt="1"/>
          </p:nvPr>
        </p:nvSpPr>
        <p:spPr>
          <a:xfrm>
            <a:off x="4465526" y="6400800"/>
            <a:ext cx="3236913" cy="206375"/>
          </a:xfrm>
        </p:spPr>
        <p:txBody>
          <a:bodyPr>
            <a:noAutofit/>
          </a:bodyPr>
          <a:lstStyle>
            <a:lvl1pPr marL="0" indent="0" algn="ctr">
              <a:buFontTx/>
              <a:buNone/>
              <a:defRPr sz="1000" b="1">
                <a:solidFill>
                  <a:srgbClr val="C0000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en-US" dirty="0"/>
              <a:t>CONTROLLED UNCLASSIFIED INFORMATION (CUI)</a:t>
            </a:r>
          </a:p>
        </p:txBody>
      </p:sp>
      <p:sp>
        <p:nvSpPr>
          <p:cNvPr id="11" name="Text Placeholder 2"/>
          <p:cNvSpPr>
            <a:spLocks noGrp="1"/>
          </p:cNvSpPr>
          <p:nvPr>
            <p:ph type="body" sz="quarter" idx="16" hasCustomPrompt="1"/>
          </p:nvPr>
        </p:nvSpPr>
        <p:spPr>
          <a:xfrm>
            <a:off x="4477543" y="0"/>
            <a:ext cx="3236913" cy="200730"/>
          </a:xfrm>
        </p:spPr>
        <p:txBody>
          <a:bodyPr>
            <a:noAutofit/>
          </a:bodyPr>
          <a:lstStyle>
            <a:lvl1pPr marL="0" indent="0" algn="ctr">
              <a:buFontTx/>
              <a:buNone/>
              <a:defRPr sz="1000" b="1">
                <a:solidFill>
                  <a:srgbClr val="C0000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en-US" dirty="0"/>
              <a:t>UNCLASSIFIED</a:t>
            </a:r>
          </a:p>
        </p:txBody>
      </p:sp>
    </p:spTree>
    <p:extLst>
      <p:ext uri="{BB962C8B-B14F-4D97-AF65-F5344CB8AC3E}">
        <p14:creationId xmlns:p14="http://schemas.microsoft.com/office/powerpoint/2010/main" val="25513442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9316281" y="6495496"/>
            <a:ext cx="2743200" cy="365125"/>
          </a:xfrm>
          <a:prstGeom prst="rect">
            <a:avLst/>
          </a:prstGeom>
        </p:spPr>
        <p:txBody>
          <a:bodyPr vert="horz" lIns="91440" tIns="45720" rIns="91440" bIns="45720" rtlCol="0" anchor="ctr"/>
          <a:lstStyle>
            <a:lvl1pPr algn="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820A522-6B54-4D34-AC86-31513DF217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 Placeholder 12"/>
          <p:cNvSpPr>
            <a:spLocks noGrp="1"/>
          </p:cNvSpPr>
          <p:nvPr>
            <p:ph type="body" sz="quarter" idx="10" hasCustomPrompt="1"/>
          </p:nvPr>
        </p:nvSpPr>
        <p:spPr>
          <a:xfrm>
            <a:off x="3804886" y="0"/>
            <a:ext cx="8161476" cy="613227"/>
          </a:xfrm>
        </p:spPr>
        <p:txBody>
          <a:bodyPr anchor="ctr">
            <a:normAutofit/>
          </a:bodyPr>
          <a:lstStyle>
            <a:lvl1pPr marL="0" indent="0" algn="r">
              <a:buFontTx/>
              <a:buNone/>
              <a:defRPr sz="3000" b="1">
                <a:solidFill>
                  <a:srgbClr val="101129"/>
                </a:solidFill>
              </a:defRPr>
            </a:lvl1pPr>
            <a:lvl2pPr marL="457200" indent="0" algn="r">
              <a:buFontTx/>
              <a:buNone/>
              <a:defRPr/>
            </a:lvl2pPr>
            <a:lvl3pPr marL="914400" indent="0" algn="r">
              <a:buFontTx/>
              <a:buNone/>
              <a:defRPr/>
            </a:lvl3pPr>
            <a:lvl4pPr marL="1371600" indent="0" algn="r">
              <a:buFontTx/>
              <a:buNone/>
              <a:defRPr/>
            </a:lvl4pPr>
            <a:lvl5pPr marL="1828800" indent="0" algn="r">
              <a:buFontTx/>
              <a:buNone/>
              <a:defRPr/>
            </a:lvl5pPr>
          </a:lstStyle>
          <a:p>
            <a:pPr lvl="0"/>
            <a:r>
              <a:rPr lang="en-US" dirty="0"/>
              <a:t>Insert Title Text</a:t>
            </a:r>
          </a:p>
        </p:txBody>
      </p:sp>
      <p:sp>
        <p:nvSpPr>
          <p:cNvPr id="9" name="Text Placeholder 2"/>
          <p:cNvSpPr>
            <a:spLocks noGrp="1"/>
          </p:cNvSpPr>
          <p:nvPr>
            <p:ph type="body" sz="quarter" idx="11" hasCustomPrompt="1"/>
          </p:nvPr>
        </p:nvSpPr>
        <p:spPr>
          <a:xfrm>
            <a:off x="4465526" y="6400800"/>
            <a:ext cx="3236913" cy="206375"/>
          </a:xfrm>
        </p:spPr>
        <p:txBody>
          <a:bodyPr>
            <a:noAutofit/>
          </a:bodyPr>
          <a:lstStyle>
            <a:lvl1pPr marL="0" indent="0" algn="ctr">
              <a:buFontTx/>
              <a:buNone/>
              <a:defRPr sz="1000" b="1">
                <a:solidFill>
                  <a:srgbClr val="C0000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CUI</a:t>
            </a:r>
          </a:p>
        </p:txBody>
      </p:sp>
      <p:sp>
        <p:nvSpPr>
          <p:cNvPr id="10" name="Text Placeholder 2"/>
          <p:cNvSpPr>
            <a:spLocks noGrp="1"/>
          </p:cNvSpPr>
          <p:nvPr>
            <p:ph type="body" sz="quarter" idx="16" hasCustomPrompt="1"/>
          </p:nvPr>
        </p:nvSpPr>
        <p:spPr>
          <a:xfrm>
            <a:off x="4477544" y="11922"/>
            <a:ext cx="3236913" cy="200730"/>
          </a:xfrm>
        </p:spPr>
        <p:txBody>
          <a:bodyPr>
            <a:noAutofit/>
          </a:bodyPr>
          <a:lstStyle>
            <a:lvl1pPr marL="0" indent="0" algn="ctr">
              <a:buFontTx/>
              <a:buNone/>
              <a:defRPr sz="1000" b="1">
                <a:solidFill>
                  <a:srgbClr val="C0000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CUI</a:t>
            </a:r>
          </a:p>
        </p:txBody>
      </p:sp>
      <p:sp>
        <p:nvSpPr>
          <p:cNvPr id="2" name="Text Placeholder 3">
            <a:extLst>
              <a:ext uri="{FF2B5EF4-FFF2-40B4-BE49-F238E27FC236}">
                <a16:creationId xmlns:a16="http://schemas.microsoft.com/office/drawing/2014/main" id="{26AFC7EF-2918-853B-2546-1AAA13D9FE1B}"/>
              </a:ext>
            </a:extLst>
          </p:cNvPr>
          <p:cNvSpPr>
            <a:spLocks noGrp="1"/>
          </p:cNvSpPr>
          <p:nvPr>
            <p:ph type="body" sz="quarter" idx="17" hasCustomPrompt="1"/>
          </p:nvPr>
        </p:nvSpPr>
        <p:spPr>
          <a:xfrm>
            <a:off x="132519" y="6594563"/>
            <a:ext cx="3380917" cy="187614"/>
          </a:xfrm>
        </p:spPr>
        <p:txBody>
          <a:bodyPr>
            <a:noAutofit/>
          </a:bodyPr>
          <a:lstStyle>
            <a:lvl1pPr marL="0" indent="0" algn="l">
              <a:buNone/>
              <a:defRPr sz="800"/>
            </a:lvl1pPr>
          </a:lstStyle>
          <a:p>
            <a:pPr lvl="0"/>
            <a:r>
              <a:rPr lang="en-US" dirty="0"/>
              <a:t>Creation Date / Title &amp; Version # / Source (ex. 20240504 / POM Brief v3 / FB)</a:t>
            </a:r>
          </a:p>
        </p:txBody>
      </p:sp>
    </p:spTree>
    <p:extLst>
      <p:ext uri="{BB962C8B-B14F-4D97-AF65-F5344CB8AC3E}">
        <p14:creationId xmlns:p14="http://schemas.microsoft.com/office/powerpoint/2010/main" val="19292068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00483" y="1026866"/>
            <a:ext cx="11765879" cy="5150097"/>
          </a:xfrm>
        </p:spPr>
        <p:txBody>
          <a:bodyPr/>
          <a:lstStyle>
            <a:lvl1pPr>
              <a:defRPr>
                <a:solidFill>
                  <a:srgbClr val="101129"/>
                </a:solidFill>
              </a:defRPr>
            </a:lvl1pPr>
            <a:lvl2pPr marL="685800" indent="-228600">
              <a:buFont typeface="Calibri" panose="020F0502020204030204" pitchFamily="34" charset="0"/>
              <a:buChar char="‐"/>
              <a:defRPr>
                <a:solidFill>
                  <a:srgbClr val="101129"/>
                </a:solidFill>
              </a:defRPr>
            </a:lvl2pPr>
            <a:lvl3pPr>
              <a:defRPr>
                <a:solidFill>
                  <a:srgbClr val="101129"/>
                </a:solidFill>
              </a:defRPr>
            </a:lvl3pPr>
            <a:lvl4pPr marL="1600200" indent="-228600">
              <a:buFont typeface="Calibri" panose="020F0502020204030204" pitchFamily="34" charset="0"/>
              <a:buChar char="‐"/>
              <a:defRPr>
                <a:solidFill>
                  <a:srgbClr val="101129"/>
                </a:solidFill>
              </a:defRPr>
            </a:lvl4pPr>
            <a:lvl5pPr>
              <a:defRPr>
                <a:solidFill>
                  <a:srgbClr val="10112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p:cNvSpPr>
            <a:spLocks noGrp="1"/>
          </p:cNvSpPr>
          <p:nvPr>
            <p:ph type="sldNum" sz="quarter" idx="4"/>
          </p:nvPr>
        </p:nvSpPr>
        <p:spPr>
          <a:xfrm>
            <a:off x="9316281" y="6495496"/>
            <a:ext cx="2743200" cy="365125"/>
          </a:xfrm>
          <a:prstGeom prst="rect">
            <a:avLst/>
          </a:prstGeom>
        </p:spPr>
        <p:txBody>
          <a:bodyPr vert="horz" lIns="91440" tIns="45720" rIns="91440" bIns="45720" rtlCol="0" anchor="ctr"/>
          <a:lstStyle>
            <a:lvl1pPr algn="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820A522-6B54-4D34-AC86-31513DF217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itle 2"/>
          <p:cNvSpPr txBox="1">
            <a:spLocks/>
          </p:cNvSpPr>
          <p:nvPr userDrawn="1"/>
        </p:nvSpPr>
        <p:spPr>
          <a:xfrm>
            <a:off x="4449304" y="-97974"/>
            <a:ext cx="7627939" cy="8461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endParaRPr kumimoji="0" lang="en-US" sz="3000" b="1" i="0" u="none" strike="noStrike" kern="1200" cap="none" spc="0" normalizeH="0" baseline="0" noProof="0">
              <a:ln>
                <a:noFill/>
              </a:ln>
              <a:solidFill>
                <a:prstClr val="black"/>
              </a:solidFill>
              <a:effectLst/>
              <a:uLnTx/>
              <a:uFillTx/>
              <a:latin typeface="Calibri" panose="020F0502020204030204"/>
              <a:ea typeface="+mj-ea"/>
              <a:cs typeface="Calibri Light" panose="020F0302020204030204" pitchFamily="34" charset="0"/>
            </a:endParaRPr>
          </a:p>
        </p:txBody>
      </p:sp>
      <p:sp>
        <p:nvSpPr>
          <p:cNvPr id="13" name="Text Placeholder 12"/>
          <p:cNvSpPr>
            <a:spLocks noGrp="1"/>
          </p:cNvSpPr>
          <p:nvPr>
            <p:ph type="body" sz="quarter" idx="10" hasCustomPrompt="1"/>
          </p:nvPr>
        </p:nvSpPr>
        <p:spPr>
          <a:xfrm>
            <a:off x="3804886" y="0"/>
            <a:ext cx="8161476" cy="613227"/>
          </a:xfrm>
        </p:spPr>
        <p:txBody>
          <a:bodyPr anchor="ctr">
            <a:normAutofit/>
          </a:bodyPr>
          <a:lstStyle>
            <a:lvl1pPr marL="0" indent="0" algn="r">
              <a:buFontTx/>
              <a:buNone/>
              <a:defRPr sz="3000" b="1">
                <a:solidFill>
                  <a:srgbClr val="101129"/>
                </a:solidFill>
              </a:defRPr>
            </a:lvl1pPr>
            <a:lvl2pPr marL="457200" indent="0" algn="r">
              <a:buFontTx/>
              <a:buNone/>
              <a:defRPr/>
            </a:lvl2pPr>
            <a:lvl3pPr marL="914400" indent="0" algn="r">
              <a:buFontTx/>
              <a:buNone/>
              <a:defRPr/>
            </a:lvl3pPr>
            <a:lvl4pPr marL="1371600" indent="0" algn="r">
              <a:buFontTx/>
              <a:buNone/>
              <a:defRPr/>
            </a:lvl4pPr>
            <a:lvl5pPr marL="1828800" indent="0" algn="r">
              <a:buFontTx/>
              <a:buNone/>
              <a:defRPr/>
            </a:lvl5pPr>
          </a:lstStyle>
          <a:p>
            <a:pPr lvl="0"/>
            <a:r>
              <a:rPr lang="en-US"/>
              <a:t>Insert Title Text</a:t>
            </a:r>
          </a:p>
        </p:txBody>
      </p:sp>
      <p:sp>
        <p:nvSpPr>
          <p:cNvPr id="11" name="Text Placeholder 2"/>
          <p:cNvSpPr>
            <a:spLocks noGrp="1"/>
          </p:cNvSpPr>
          <p:nvPr>
            <p:ph type="body" sz="quarter" idx="16" hasCustomPrompt="1"/>
          </p:nvPr>
        </p:nvSpPr>
        <p:spPr>
          <a:xfrm>
            <a:off x="4477544" y="11922"/>
            <a:ext cx="3236913" cy="200730"/>
          </a:xfrm>
        </p:spPr>
        <p:txBody>
          <a:bodyPr>
            <a:noAutofit/>
          </a:bodyPr>
          <a:lstStyle>
            <a:lvl1pPr marL="0" indent="0" algn="ctr">
              <a:buFontTx/>
              <a:buNone/>
              <a:defRPr sz="1000" b="1">
                <a:solidFill>
                  <a:srgbClr val="C0000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PLACE CLASSIFICATION MARKING HERE</a:t>
            </a:r>
          </a:p>
        </p:txBody>
      </p:sp>
      <p:sp>
        <p:nvSpPr>
          <p:cNvPr id="4" name="Text Placeholder 3">
            <a:extLst>
              <a:ext uri="{FF2B5EF4-FFF2-40B4-BE49-F238E27FC236}">
                <a16:creationId xmlns:a16="http://schemas.microsoft.com/office/drawing/2014/main" id="{695FB790-89FC-1FF1-B451-2BD7B9FB372A}"/>
              </a:ext>
            </a:extLst>
          </p:cNvPr>
          <p:cNvSpPr>
            <a:spLocks noGrp="1"/>
          </p:cNvSpPr>
          <p:nvPr>
            <p:ph type="body" sz="quarter" idx="17" hasCustomPrompt="1"/>
          </p:nvPr>
        </p:nvSpPr>
        <p:spPr>
          <a:xfrm>
            <a:off x="132519" y="6594563"/>
            <a:ext cx="3380917" cy="187614"/>
          </a:xfrm>
        </p:spPr>
        <p:txBody>
          <a:bodyPr>
            <a:noAutofit/>
          </a:bodyPr>
          <a:lstStyle>
            <a:lvl1pPr marL="0" indent="0" algn="l">
              <a:buNone/>
              <a:defRPr sz="800"/>
            </a:lvl1pPr>
          </a:lstStyle>
          <a:p>
            <a:pPr lvl="0"/>
            <a:r>
              <a:rPr lang="en-US"/>
              <a:t>Creation Date / Title &amp; Version # / Source (ex. 20240504 / POM Brief v3 / FB)</a:t>
            </a:r>
          </a:p>
        </p:txBody>
      </p:sp>
      <p:sp>
        <p:nvSpPr>
          <p:cNvPr id="6" name="Text Placeholder 2">
            <a:extLst>
              <a:ext uri="{FF2B5EF4-FFF2-40B4-BE49-F238E27FC236}">
                <a16:creationId xmlns:a16="http://schemas.microsoft.com/office/drawing/2014/main" id="{4CBE7E2A-B346-604C-DB37-BDA978FAAD89}"/>
              </a:ext>
            </a:extLst>
          </p:cNvPr>
          <p:cNvSpPr>
            <a:spLocks noGrp="1"/>
          </p:cNvSpPr>
          <p:nvPr>
            <p:ph type="body" sz="quarter" idx="22" hasCustomPrompt="1"/>
          </p:nvPr>
        </p:nvSpPr>
        <p:spPr>
          <a:xfrm>
            <a:off x="4477544" y="6434066"/>
            <a:ext cx="3236913" cy="220045"/>
          </a:xfrm>
        </p:spPr>
        <p:txBody>
          <a:bodyPr>
            <a:noAutofit/>
          </a:bodyPr>
          <a:lstStyle>
            <a:lvl1pPr marL="0" indent="0" algn="ctr">
              <a:buFontTx/>
              <a:buNone/>
              <a:defRPr sz="1000" b="1">
                <a:solidFill>
                  <a:srgbClr val="C0000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US"/>
              <a:t>PLACE CLASSIFICATION MARKING HERE </a:t>
            </a:r>
          </a:p>
        </p:txBody>
      </p:sp>
    </p:spTree>
    <p:extLst>
      <p:ext uri="{BB962C8B-B14F-4D97-AF65-F5344CB8AC3E}">
        <p14:creationId xmlns:p14="http://schemas.microsoft.com/office/powerpoint/2010/main" val="623757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ransition slide titl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r="69404"/>
          <a:stretch/>
        </p:blipFill>
        <p:spPr>
          <a:xfrm>
            <a:off x="808727" y="381001"/>
            <a:ext cx="1431199" cy="445009"/>
          </a:xfrm>
          <a:prstGeom prst="rect">
            <a:avLst/>
          </a:prstGeom>
        </p:spPr>
      </p:pic>
      <p:sp>
        <p:nvSpPr>
          <p:cNvPr id="2" name="Title 1"/>
          <p:cNvSpPr>
            <a:spLocks noGrp="1"/>
          </p:cNvSpPr>
          <p:nvPr>
            <p:ph type="title" hasCustomPrompt="1"/>
          </p:nvPr>
        </p:nvSpPr>
        <p:spPr>
          <a:xfrm>
            <a:off x="609600" y="2857500"/>
            <a:ext cx="10972800" cy="1143000"/>
          </a:xfrm>
        </p:spPr>
        <p:txBody>
          <a:bodyPr>
            <a:noAutofit/>
          </a:bodyPr>
          <a:lstStyle>
            <a:lvl1pPr algn="l">
              <a:defRPr sz="4000">
                <a:solidFill>
                  <a:schemeClr val="tx2"/>
                </a:solidFill>
              </a:defRPr>
            </a:lvl1pPr>
          </a:lstStyle>
          <a:p>
            <a:r>
              <a:rPr lang="en-US" dirty="0"/>
              <a:t>Transition Slide </a:t>
            </a:r>
            <a:br>
              <a:rPr lang="en-US" dirty="0"/>
            </a:br>
            <a:r>
              <a:rPr lang="en-US" dirty="0"/>
              <a:t>Title Here</a:t>
            </a:r>
          </a:p>
        </p:txBody>
      </p:sp>
      <p:cxnSp>
        <p:nvCxnSpPr>
          <p:cNvPr id="10" name="Straight Connector 9"/>
          <p:cNvCxnSpPr/>
          <p:nvPr userDrawn="1"/>
        </p:nvCxnSpPr>
        <p:spPr>
          <a:xfrm>
            <a:off x="2895600" y="6400800"/>
            <a:ext cx="64008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Slide Number Placeholder 12"/>
          <p:cNvSpPr>
            <a:spLocks noGrp="1"/>
          </p:cNvSpPr>
          <p:nvPr>
            <p:ph type="sldNum" sz="quarter" idx="12"/>
          </p:nvPr>
        </p:nvSpPr>
        <p:spPr>
          <a:xfrm>
            <a:off x="10769600" y="6356351"/>
            <a:ext cx="812800" cy="365125"/>
          </a:xfrm>
        </p:spPr>
        <p:txBody>
          <a:bodyPr/>
          <a:lstStyle>
            <a:lvl1pPr>
              <a:defRPr>
                <a:latin typeface="Arial" panose="020B0604020202020204" pitchFamily="34" charset="0"/>
                <a:cs typeface="Arial" panose="020B0604020202020204" pitchFamily="34" charset="0"/>
              </a:defRPr>
            </a:lvl1pPr>
          </a:lstStyle>
          <a:p>
            <a:fld id="{F33BE162-ADCE-4551-B00D-71B2CAEB0A3C}" type="slidenum">
              <a:rPr lang="en-US" smtClean="0"/>
              <a:pPr/>
              <a:t>‹#›</a:t>
            </a:fld>
            <a:endParaRPr lang="en-US" dirty="0"/>
          </a:p>
        </p:txBody>
      </p:sp>
      <p:sp>
        <p:nvSpPr>
          <p:cNvPr id="14" name="Footer Placeholder 13"/>
          <p:cNvSpPr>
            <a:spLocks noGrp="1"/>
          </p:cNvSpPr>
          <p:nvPr>
            <p:ph type="ftr" sz="quarter" idx="13"/>
          </p:nvPr>
        </p:nvSpPr>
        <p:spPr>
          <a:xfrm>
            <a:off x="2159000" y="6356351"/>
            <a:ext cx="7874000" cy="365125"/>
          </a:xfrm>
        </p:spPr>
        <p:txBody>
          <a:bodyPr/>
          <a:lstStyle/>
          <a:p>
            <a:endParaRPr lang="en-US" dirty="0"/>
          </a:p>
        </p:txBody>
      </p:sp>
    </p:spTree>
    <p:extLst>
      <p:ext uri="{BB962C8B-B14F-4D97-AF65-F5344CB8AC3E}">
        <p14:creationId xmlns:p14="http://schemas.microsoft.com/office/powerpoint/2010/main" val="1212882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4" name="Footer Placeholder 3"/>
          <p:cNvSpPr>
            <a:spLocks noGrp="1"/>
          </p:cNvSpPr>
          <p:nvPr>
            <p:ph type="ftr" sz="quarter" idx="14"/>
          </p:nvPr>
        </p:nvSpPr>
        <p:spPr/>
        <p:txBody>
          <a:bodyPr/>
          <a:lstStyle>
            <a:lvl1pPr>
              <a:defRPr>
                <a:latin typeface="Arial" panose="020B0604020202020204" pitchFamily="34" charset="0"/>
                <a:cs typeface="Arial" panose="020B0604020202020204" pitchFamily="34" charset="0"/>
              </a:defRPr>
            </a:lvl1pPr>
          </a:lstStyle>
          <a:p>
            <a:r>
              <a:rPr lang="en-US" dirty="0"/>
              <a:t>STAA</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365760"/>
          </a:xfrm>
          <a:prstGeom prst="rect">
            <a:avLst/>
          </a:prstGeom>
        </p:spPr>
      </p:pic>
      <p:cxnSp>
        <p:nvCxnSpPr>
          <p:cNvPr id="8" name="Straight Connector 7"/>
          <p:cNvCxnSpPr/>
          <p:nvPr userDrawn="1"/>
        </p:nvCxnSpPr>
        <p:spPr>
          <a:xfrm>
            <a:off x="0" y="990600"/>
            <a:ext cx="12192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2895600" y="6400800"/>
            <a:ext cx="64008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Slide Number Placeholder 12"/>
          <p:cNvSpPr>
            <a:spLocks noGrp="1"/>
          </p:cNvSpPr>
          <p:nvPr>
            <p:ph type="sldNum" sz="quarter" idx="12"/>
          </p:nvPr>
        </p:nvSpPr>
        <p:spPr>
          <a:xfrm>
            <a:off x="10769600" y="6356351"/>
            <a:ext cx="812800" cy="365125"/>
          </a:xfrm>
        </p:spPr>
        <p:txBody>
          <a:bodyPr/>
          <a:lstStyle>
            <a:lvl1pPr>
              <a:defRPr>
                <a:latin typeface="Arial" panose="020B0604020202020204" pitchFamily="34" charset="0"/>
                <a:cs typeface="Arial" panose="020B0604020202020204" pitchFamily="34" charset="0"/>
              </a:defRPr>
            </a:lvl1pPr>
          </a:lstStyle>
          <a:p>
            <a:fld id="{F33BE162-ADCE-4551-B00D-71B2CAEB0A3C}" type="slidenum">
              <a:rPr lang="en-US" smtClean="0"/>
              <a:pPr/>
              <a:t>‹#›</a:t>
            </a:fld>
            <a:endParaRPr lang="en-US" dirty="0"/>
          </a:p>
        </p:txBody>
      </p:sp>
      <p:sp>
        <p:nvSpPr>
          <p:cNvPr id="17" name="Content Placeholder 16"/>
          <p:cNvSpPr>
            <a:spLocks noGrp="1"/>
          </p:cNvSpPr>
          <p:nvPr>
            <p:ph sz="quarter" idx="13"/>
          </p:nvPr>
        </p:nvSpPr>
        <p:spPr>
          <a:xfrm>
            <a:off x="609600" y="1371600"/>
            <a:ext cx="109728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8" name="Picture 17"/>
          <p:cNvPicPr>
            <a:picLocks noChangeAspect="1"/>
          </p:cNvPicPr>
          <p:nvPr userDrawn="1"/>
        </p:nvPicPr>
        <p:blipFill rotWithShape="1">
          <a:blip r:embed="rId3" cstate="print">
            <a:extLst>
              <a:ext uri="{28A0092B-C50C-407E-A947-70E740481C1C}">
                <a14:useLocalDpi xmlns:a14="http://schemas.microsoft.com/office/drawing/2010/main" val="0"/>
              </a:ext>
            </a:extLst>
          </a:blip>
          <a:srcRect r="69404"/>
          <a:stretch/>
        </p:blipFill>
        <p:spPr>
          <a:xfrm>
            <a:off x="5598721" y="28259"/>
            <a:ext cx="994561" cy="309243"/>
          </a:xfrm>
          <a:prstGeom prst="rect">
            <a:avLst/>
          </a:prstGeom>
        </p:spPr>
      </p:pic>
      <p:sp>
        <p:nvSpPr>
          <p:cNvPr id="2" name="Title 1"/>
          <p:cNvSpPr>
            <a:spLocks noGrp="1"/>
          </p:cNvSpPr>
          <p:nvPr>
            <p:ph type="title"/>
          </p:nvPr>
        </p:nvSpPr>
        <p:spPr>
          <a:xfrm>
            <a:off x="609600" y="457201"/>
            <a:ext cx="10972800" cy="533219"/>
          </a:xfrm>
        </p:spPr>
        <p:txBody>
          <a:bodyPr>
            <a:normAutofit/>
          </a:bodyPr>
          <a:lstStyle>
            <a:lvl1pPr>
              <a:defRPr sz="3600"/>
            </a:lvl1pPr>
          </a:lstStyle>
          <a:p>
            <a:r>
              <a:rPr lang="en-US" dirty="0"/>
              <a:t>Click to edit Master title style</a:t>
            </a:r>
          </a:p>
        </p:txBody>
      </p:sp>
    </p:spTree>
    <p:extLst>
      <p:ext uri="{BB962C8B-B14F-4D97-AF65-F5344CB8AC3E}">
        <p14:creationId xmlns:p14="http://schemas.microsoft.com/office/powerpoint/2010/main" val="2587443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380"/>
            <a:ext cx="10972800" cy="533220"/>
          </a:xfrm>
        </p:spPr>
        <p:txBody>
          <a:bodyPr>
            <a:normAutofit/>
          </a:bodyPr>
          <a:lstStyle>
            <a:lvl1pPr>
              <a:defRPr sz="3600"/>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F33BE162-ADCE-4551-B00D-71B2CAEB0A3C}"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365760"/>
          </a:xfrm>
          <a:prstGeom prst="rect">
            <a:avLst/>
          </a:prstGeom>
        </p:spPr>
      </p:pic>
      <p:cxnSp>
        <p:nvCxnSpPr>
          <p:cNvPr id="9" name="Straight Connector 8"/>
          <p:cNvCxnSpPr/>
          <p:nvPr userDrawn="1"/>
        </p:nvCxnSpPr>
        <p:spPr>
          <a:xfrm>
            <a:off x="0" y="990600"/>
            <a:ext cx="12192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r="69404"/>
          <a:stretch/>
        </p:blipFill>
        <p:spPr>
          <a:xfrm>
            <a:off x="5598721" y="28259"/>
            <a:ext cx="994561" cy="309243"/>
          </a:xfrm>
          <a:prstGeom prst="rect">
            <a:avLst/>
          </a:prstGeom>
        </p:spPr>
      </p:pic>
      <p:cxnSp>
        <p:nvCxnSpPr>
          <p:cNvPr id="11" name="Straight Connector 10"/>
          <p:cNvCxnSpPr/>
          <p:nvPr userDrawn="1"/>
        </p:nvCxnSpPr>
        <p:spPr>
          <a:xfrm>
            <a:off x="2895600" y="6400800"/>
            <a:ext cx="64008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9179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457382"/>
            <a:ext cx="10972800" cy="533219"/>
          </a:xfrm>
        </p:spPr>
        <p:txBody>
          <a:bodyPr>
            <a:normAutofit/>
          </a:bodyPr>
          <a:lstStyle>
            <a:lvl1pPr>
              <a:defRPr sz="3600"/>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normAutofit/>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normAutofit/>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F33BE162-ADCE-4551-B00D-71B2CAEB0A3C}"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365760"/>
          </a:xfrm>
          <a:prstGeom prst="rect">
            <a:avLst/>
          </a:prstGeom>
        </p:spPr>
      </p:pic>
      <p:cxnSp>
        <p:nvCxnSpPr>
          <p:cNvPr id="11" name="Straight Connector 10"/>
          <p:cNvCxnSpPr/>
          <p:nvPr userDrawn="1"/>
        </p:nvCxnSpPr>
        <p:spPr>
          <a:xfrm>
            <a:off x="0" y="990600"/>
            <a:ext cx="12192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rotWithShape="1">
          <a:blip r:embed="rId3" cstate="print">
            <a:extLst>
              <a:ext uri="{28A0092B-C50C-407E-A947-70E740481C1C}">
                <a14:useLocalDpi xmlns:a14="http://schemas.microsoft.com/office/drawing/2010/main" val="0"/>
              </a:ext>
            </a:extLst>
          </a:blip>
          <a:srcRect r="69404"/>
          <a:stretch/>
        </p:blipFill>
        <p:spPr>
          <a:xfrm>
            <a:off x="5598721" y="28259"/>
            <a:ext cx="994561" cy="309243"/>
          </a:xfrm>
          <a:prstGeom prst="rect">
            <a:avLst/>
          </a:prstGeom>
        </p:spPr>
      </p:pic>
      <p:cxnSp>
        <p:nvCxnSpPr>
          <p:cNvPr id="13" name="Straight Connector 12"/>
          <p:cNvCxnSpPr/>
          <p:nvPr userDrawn="1"/>
        </p:nvCxnSpPr>
        <p:spPr>
          <a:xfrm>
            <a:off x="2895600" y="6400800"/>
            <a:ext cx="64008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8568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1"/>
            <a:ext cx="10972800" cy="533219"/>
          </a:xfrm>
        </p:spPr>
        <p:txBody>
          <a:bodyPr>
            <a:normAutofit/>
          </a:bodyPr>
          <a:lstStyle>
            <a:lvl1pPr>
              <a:defRPr sz="3600"/>
            </a:lvl1pPr>
          </a:lstStyle>
          <a:p>
            <a:r>
              <a:rPr lang="en-US" dirty="0"/>
              <a:t>Click to edit Master title style</a:t>
            </a:r>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F33BE162-ADCE-4551-B00D-71B2CAEB0A3C}" type="slidenum">
              <a:rPr lang="en-US" smtClean="0"/>
              <a:pPr/>
              <a:t>‹#›</a:t>
            </a:fld>
            <a:endParaRPr lang="en-US" dirty="0"/>
          </a:p>
        </p:txBody>
      </p:sp>
      <p:cxnSp>
        <p:nvCxnSpPr>
          <p:cNvPr id="6" name="Straight Connector 5"/>
          <p:cNvCxnSpPr/>
          <p:nvPr userDrawn="1"/>
        </p:nvCxnSpPr>
        <p:spPr>
          <a:xfrm>
            <a:off x="2895600" y="6400800"/>
            <a:ext cx="64008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365760"/>
          </a:xfrm>
          <a:prstGeom prst="rect">
            <a:avLst/>
          </a:prstGeom>
        </p:spPr>
      </p:pic>
      <p:cxnSp>
        <p:nvCxnSpPr>
          <p:cNvPr id="8" name="Straight Connector 7"/>
          <p:cNvCxnSpPr/>
          <p:nvPr userDrawn="1"/>
        </p:nvCxnSpPr>
        <p:spPr>
          <a:xfrm>
            <a:off x="0" y="990600"/>
            <a:ext cx="12192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r="69404"/>
          <a:stretch/>
        </p:blipFill>
        <p:spPr>
          <a:xfrm>
            <a:off x="5598721" y="28259"/>
            <a:ext cx="994561" cy="309243"/>
          </a:xfrm>
          <a:prstGeom prst="rect">
            <a:avLst/>
          </a:prstGeom>
        </p:spPr>
      </p:pic>
    </p:spTree>
    <p:extLst>
      <p:ext uri="{BB962C8B-B14F-4D97-AF65-F5344CB8AC3E}">
        <p14:creationId xmlns:p14="http://schemas.microsoft.com/office/powerpoint/2010/main" val="4118590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F33BE162-ADCE-4551-B00D-71B2CAEB0A3C}" type="slidenum">
              <a:rPr lang="en-US" smtClean="0"/>
              <a:pPr/>
              <a:t>‹#›</a:t>
            </a:fld>
            <a:endParaRPr lang="en-US" dirty="0"/>
          </a:p>
        </p:txBody>
      </p:sp>
      <p:cxnSp>
        <p:nvCxnSpPr>
          <p:cNvPr id="5" name="Straight Connector 4"/>
          <p:cNvCxnSpPr/>
          <p:nvPr userDrawn="1"/>
        </p:nvCxnSpPr>
        <p:spPr>
          <a:xfrm>
            <a:off x="2895600" y="6400800"/>
            <a:ext cx="64008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9541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Picture">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09600" y="1371601"/>
            <a:ext cx="6604000" cy="4800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F33BE162-ADCE-4551-B00D-71B2CAEB0A3C}" type="slidenum">
              <a:rPr lang="en-US" smtClean="0"/>
              <a:pPr/>
              <a:t>‹#›</a:t>
            </a:fld>
            <a:endParaRPr lang="en-US" dirty="0"/>
          </a:p>
        </p:txBody>
      </p:sp>
      <p:cxnSp>
        <p:nvCxnSpPr>
          <p:cNvPr id="8" name="Straight Connector 7"/>
          <p:cNvCxnSpPr/>
          <p:nvPr userDrawn="1"/>
        </p:nvCxnSpPr>
        <p:spPr>
          <a:xfrm>
            <a:off x="2895600" y="6400800"/>
            <a:ext cx="64008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Picture Placeholder 2"/>
          <p:cNvSpPr>
            <a:spLocks noGrp="1"/>
          </p:cNvSpPr>
          <p:nvPr>
            <p:ph type="pic" idx="1"/>
          </p:nvPr>
        </p:nvSpPr>
        <p:spPr>
          <a:xfrm>
            <a:off x="7416800" y="1371600"/>
            <a:ext cx="4470400" cy="4800600"/>
          </a:xfrm>
          <a:ln>
            <a:solidFill>
              <a:schemeClr val="bg1">
                <a:lumMod val="85000"/>
              </a:schemeClr>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0" name="Title 1"/>
          <p:cNvSpPr txBox="1">
            <a:spLocks/>
          </p:cNvSpPr>
          <p:nvPr userDrawn="1"/>
        </p:nvSpPr>
        <p:spPr>
          <a:xfrm>
            <a:off x="609600" y="457201"/>
            <a:ext cx="10972800" cy="533219"/>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r>
              <a:rPr lang="en-US" sz="3600" dirty="0"/>
              <a:t>Click to edit Master title style</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365760"/>
          </a:xfrm>
          <a:prstGeom prst="rect">
            <a:avLst/>
          </a:prstGeom>
        </p:spPr>
      </p:pic>
      <p:cxnSp>
        <p:nvCxnSpPr>
          <p:cNvPr id="12" name="Straight Connector 11"/>
          <p:cNvCxnSpPr/>
          <p:nvPr userDrawn="1"/>
        </p:nvCxnSpPr>
        <p:spPr>
          <a:xfrm>
            <a:off x="0" y="990600"/>
            <a:ext cx="12192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r="69404"/>
          <a:stretch/>
        </p:blipFill>
        <p:spPr>
          <a:xfrm>
            <a:off x="5598721" y="28259"/>
            <a:ext cx="994561" cy="309243"/>
          </a:xfrm>
          <a:prstGeom prst="rect">
            <a:avLst/>
          </a:prstGeom>
        </p:spPr>
      </p:pic>
    </p:spTree>
    <p:extLst>
      <p:ext uri="{BB962C8B-B14F-4D97-AF65-F5344CB8AC3E}">
        <p14:creationId xmlns:p14="http://schemas.microsoft.com/office/powerpoint/2010/main" val="731761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652059" y="1295400"/>
            <a:ext cx="8887883" cy="39624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625600" y="5367338"/>
            <a:ext cx="89408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F33BE162-ADCE-4551-B00D-71B2CAEB0A3C}" type="slidenum">
              <a:rPr lang="en-US" smtClean="0"/>
              <a:pPr/>
              <a:t>‹#›</a:t>
            </a:fld>
            <a:endParaRPr lang="en-US" dirty="0"/>
          </a:p>
        </p:txBody>
      </p:sp>
      <p:cxnSp>
        <p:nvCxnSpPr>
          <p:cNvPr id="8" name="Straight Connector 7"/>
          <p:cNvCxnSpPr/>
          <p:nvPr userDrawn="1"/>
        </p:nvCxnSpPr>
        <p:spPr>
          <a:xfrm>
            <a:off x="2895600" y="6400800"/>
            <a:ext cx="64008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userDrawn="1"/>
        </p:nvSpPr>
        <p:spPr>
          <a:xfrm>
            <a:off x="609600" y="457201"/>
            <a:ext cx="10972800" cy="533219"/>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r>
              <a:rPr lang="en-US" sz="3600" dirty="0"/>
              <a:t>Click to edit Master title style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365760"/>
          </a:xfrm>
          <a:prstGeom prst="rect">
            <a:avLst/>
          </a:prstGeom>
        </p:spPr>
      </p:pic>
      <p:cxnSp>
        <p:nvCxnSpPr>
          <p:cNvPr id="11" name="Straight Connector 10"/>
          <p:cNvCxnSpPr/>
          <p:nvPr userDrawn="1"/>
        </p:nvCxnSpPr>
        <p:spPr>
          <a:xfrm>
            <a:off x="0" y="990600"/>
            <a:ext cx="12192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rotWithShape="1">
          <a:blip r:embed="rId3" cstate="print">
            <a:extLst>
              <a:ext uri="{28A0092B-C50C-407E-A947-70E740481C1C}">
                <a14:useLocalDpi xmlns:a14="http://schemas.microsoft.com/office/drawing/2010/main" val="0"/>
              </a:ext>
            </a:extLst>
          </a:blip>
          <a:srcRect r="69404"/>
          <a:stretch/>
        </p:blipFill>
        <p:spPr>
          <a:xfrm>
            <a:off x="5598721" y="28259"/>
            <a:ext cx="994561" cy="309243"/>
          </a:xfrm>
          <a:prstGeom prst="rect">
            <a:avLst/>
          </a:prstGeom>
        </p:spPr>
      </p:pic>
    </p:spTree>
    <p:extLst>
      <p:ext uri="{BB962C8B-B14F-4D97-AF65-F5344CB8AC3E}">
        <p14:creationId xmlns:p14="http://schemas.microsoft.com/office/powerpoint/2010/main" val="3926793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7.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2794000" y="6356351"/>
            <a:ext cx="66040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69600" y="6356351"/>
            <a:ext cx="812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3BE162-ADCE-4551-B00D-71B2CAEB0A3C}" type="slidenum">
              <a:rPr lang="en-US" smtClean="0"/>
              <a:t>‹#›</a:t>
            </a:fld>
            <a:endParaRPr lang="en-US" dirty="0"/>
          </a:p>
        </p:txBody>
      </p:sp>
    </p:spTree>
    <p:extLst>
      <p:ext uri="{BB962C8B-B14F-4D97-AF65-F5344CB8AC3E}">
        <p14:creationId xmlns:p14="http://schemas.microsoft.com/office/powerpoint/2010/main" val="2358776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E97354-D349-4EE6-9E58-11497DD24CC1}" type="datetime1">
              <a:rPr lang="en-US" smtClean="0"/>
              <a:t>1/14/2026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74617" y="6495496"/>
            <a:ext cx="402626" cy="365125"/>
          </a:xfrm>
          <a:prstGeom prst="rect">
            <a:avLst/>
          </a:prstGeom>
        </p:spPr>
        <p:txBody>
          <a:bodyPr vert="horz" lIns="91440" tIns="45720" rIns="91440" bIns="45720" rtlCol="0" anchor="ctr"/>
          <a:lstStyle>
            <a:lvl1pPr algn="ctr">
              <a:defRPr sz="1200">
                <a:solidFill>
                  <a:schemeClr val="bg1"/>
                </a:solidFill>
              </a:defRPr>
            </a:lvl1pPr>
          </a:lstStyle>
          <a:p>
            <a:fld id="{2820A522-6B54-4D34-AC86-31513DF2172F}" type="slidenum">
              <a:rPr lang="en-US" smtClean="0"/>
              <a:pPr/>
              <a:t>‹#›</a:t>
            </a:fld>
            <a:endParaRPr lang="en-US" dirty="0"/>
          </a:p>
        </p:txBody>
      </p:sp>
      <p:sp>
        <p:nvSpPr>
          <p:cNvPr id="11" name="Title 2"/>
          <p:cNvSpPr txBox="1">
            <a:spLocks/>
          </p:cNvSpPr>
          <p:nvPr userDrawn="1"/>
        </p:nvSpPr>
        <p:spPr>
          <a:xfrm>
            <a:off x="4449304" y="7238"/>
            <a:ext cx="7627939" cy="63571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endParaRPr lang="en-US" sz="3000" b="1" dirty="0">
              <a:latin typeface="+mn-lt"/>
              <a:cs typeface="Calibri Light" panose="020F0302020204030204" pitchFamily="34" charset="0"/>
            </a:endParaRPr>
          </a:p>
        </p:txBody>
      </p:sp>
      <p:sp>
        <p:nvSpPr>
          <p:cNvPr id="9" name="TextBox 8">
            <a:extLst>
              <a:ext uri="{FF2B5EF4-FFF2-40B4-BE49-F238E27FC236}">
                <a16:creationId xmlns:a16="http://schemas.microsoft.com/office/drawing/2014/main" id="{7EFFB4FF-59A8-24C6-50FA-9BAB0B9AD324}"/>
              </a:ext>
            </a:extLst>
          </p:cNvPr>
          <p:cNvSpPr txBox="1"/>
          <p:nvPr userDrawn="1"/>
        </p:nvSpPr>
        <p:spPr>
          <a:xfrm>
            <a:off x="4969291" y="6381883"/>
            <a:ext cx="2253418"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solidFill>
                  <a:srgbClr val="C00000"/>
                </a:solidFill>
              </a:rPr>
              <a:t>UNCLASSIFIED</a:t>
            </a:r>
          </a:p>
        </p:txBody>
      </p:sp>
      <p:sp>
        <p:nvSpPr>
          <p:cNvPr id="10" name="Text Placeholder 2">
            <a:extLst>
              <a:ext uri="{FF2B5EF4-FFF2-40B4-BE49-F238E27FC236}">
                <a16:creationId xmlns:a16="http://schemas.microsoft.com/office/drawing/2014/main" id="{63D7422C-2943-E381-326A-BE2ACC2C0139}"/>
              </a:ext>
            </a:extLst>
          </p:cNvPr>
          <p:cNvSpPr txBox="1">
            <a:spLocks/>
          </p:cNvSpPr>
          <p:nvPr userDrawn="1"/>
        </p:nvSpPr>
        <p:spPr>
          <a:xfrm>
            <a:off x="4477544" y="11922"/>
            <a:ext cx="3236913" cy="200730"/>
          </a:xfrm>
          <a:prstGeom prst="rect">
            <a:avLst/>
          </a:prstGeom>
        </p:spPr>
        <p:txBody>
          <a:bodyPr>
            <a:noAutofit/>
          </a:bodyPr>
          <a:lstStyle>
            <a:lvl1pPr marL="0" indent="0" algn="ctr" defTabSz="914400" rtl="0" eaLnBrk="1" latinLnBrk="0" hangingPunct="1">
              <a:lnSpc>
                <a:spcPct val="90000"/>
              </a:lnSpc>
              <a:spcBef>
                <a:spcPts val="1000"/>
              </a:spcBef>
              <a:buFontTx/>
              <a:buNone/>
              <a:defRPr sz="1000" b="1" kern="1200">
                <a:solidFill>
                  <a:srgbClr val="C00000"/>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UNCLASSIFIED</a:t>
            </a:r>
            <a:endParaRPr lang="en-US" dirty="0"/>
          </a:p>
        </p:txBody>
      </p:sp>
    </p:spTree>
    <p:extLst>
      <p:ext uri="{BB962C8B-B14F-4D97-AF65-F5344CB8AC3E}">
        <p14:creationId xmlns:p14="http://schemas.microsoft.com/office/powerpoint/2010/main" val="35600020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8" Type="http://schemas.openxmlformats.org/officeDocument/2006/relationships/hyperlink" Target="mailto:danielle.a.bemis.civ@mail.mil" TargetMode="External"/><Relationship Id="rId3" Type="http://schemas.openxmlformats.org/officeDocument/2006/relationships/hyperlink" Target="mailto:jeanchristian.brutus2.civ@mail.mil" TargetMode="External"/><Relationship Id="rId7" Type="http://schemas.openxmlformats.org/officeDocument/2006/relationships/hyperlink" Target="mailto:john.e.ricci.civ@mail.mil" TargetMode="External"/><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hyperlink" Target="mailto:patricia.a.gonzalez.civ@mail.mil" TargetMode="External"/><Relationship Id="rId5" Type="http://schemas.openxmlformats.org/officeDocument/2006/relationships/hyperlink" Target="mailto:ndrew.d.hayden4.civ@mail.mil" TargetMode="External"/><Relationship Id="rId10" Type="http://schemas.openxmlformats.org/officeDocument/2006/relationships/hyperlink" Target="mailto:donna.g.holden2.civ@mail.mil" TargetMode="External"/><Relationship Id="rId4" Type="http://schemas.openxmlformats.org/officeDocument/2006/relationships/hyperlink" Target="mailto:Erik.s.berg.civ@mail.mil" TargetMode="External"/><Relationship Id="rId9" Type="http://schemas.openxmlformats.org/officeDocument/2006/relationships/hyperlink" Target="mailto:erik.s.berg.civ@mailk.mil"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https://www.dcma.mil/HQ/EVMS/"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4.xml"/><Relationship Id="rId5" Type="http://schemas.openxmlformats.org/officeDocument/2006/relationships/hyperlink" Target="https://www.pdrep.csd.disa.mil/pdrep_files/documents/pdf/NAVSOP3683D.pdf" TargetMode="External"/><Relationship Id="rId4" Type="http://schemas.openxmlformats.org/officeDocument/2006/relationships/hyperlink" Target="https://www.pdrep.csd.disa.mil/pdrep_files/documents/pdf/SECNAVINST4855_3D.pdf"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hyperlink" Target="https://www.dcma.mil/HQ/EVMS/" TargetMode="External"/><Relationship Id="rId2" Type="http://schemas.openxmlformats.org/officeDocument/2006/relationships/notesSlide" Target="../notesSlides/notesSlide23.xml"/><Relationship Id="rId1" Type="http://schemas.openxmlformats.org/officeDocument/2006/relationships/slideLayout" Target="../slideLayouts/slideLayout14.xml"/><Relationship Id="rId5" Type="http://schemas.openxmlformats.org/officeDocument/2006/relationships/image" Target="../media/image14.png"/><Relationship Id="rId4" Type="http://schemas.openxmlformats.org/officeDocument/2006/relationships/hyperlink" Target="mailto:dcma.gregg-adams.candp-cmd.mbx.dcma-evms-group@mail.mil"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mailto:dcma.gregg-adams.candp-cmd.mbx.dcma-evms-group@mail.mil" TargetMode="External"/><Relationship Id="rId2" Type="http://schemas.openxmlformats.org/officeDocument/2006/relationships/notesSlide" Target="../notesSlides/notesSlide24.xml"/><Relationship Id="rId1" Type="http://schemas.openxmlformats.org/officeDocument/2006/relationships/slideLayout" Target="../slideLayouts/slideLayout14.xml"/><Relationship Id="rId5" Type="http://schemas.openxmlformats.org/officeDocument/2006/relationships/hyperlink" Target="https://www.dcma.mil/HQ/EVMS/" TargetMode="Externa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mailto:leejt1@gao.gov" TargetMode="External"/><Relationship Id="rId2" Type="http://schemas.openxmlformats.org/officeDocument/2006/relationships/hyperlink" Target="mailto:james.w.buckingham3.civ@mail.mil"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01B61FF-FC7C-9626-9EC8-19BEFD77C245}"/>
              </a:ext>
            </a:extLst>
          </p:cNvPr>
          <p:cNvSpPr>
            <a:spLocks noGrp="1"/>
          </p:cNvSpPr>
          <p:nvPr>
            <p:ph type="ctrTitle"/>
          </p:nvPr>
        </p:nvSpPr>
        <p:spPr>
          <a:xfrm>
            <a:off x="228600" y="1066800"/>
            <a:ext cx="5638800" cy="1905000"/>
          </a:xfrm>
        </p:spPr>
        <p:txBody>
          <a:bodyPr>
            <a:normAutofit/>
          </a:bodyPr>
          <a:lstStyle/>
          <a:p>
            <a:r>
              <a:rPr lang="en-US" sz="3200" b="1" dirty="0">
                <a:latin typeface="Bierstadt" panose="020B0004020202020204" pitchFamily="34" charset="0"/>
              </a:rPr>
              <a:t>Comparing GAO and DCMA Schedule Assessments</a:t>
            </a:r>
          </a:p>
        </p:txBody>
      </p:sp>
      <p:sp>
        <p:nvSpPr>
          <p:cNvPr id="11" name="Subtitle 3">
            <a:extLst>
              <a:ext uri="{FF2B5EF4-FFF2-40B4-BE49-F238E27FC236}">
                <a16:creationId xmlns:a16="http://schemas.microsoft.com/office/drawing/2014/main" id="{8A40E997-A2A1-0AD1-6A2E-B6FF98F94FD0}"/>
              </a:ext>
            </a:extLst>
          </p:cNvPr>
          <p:cNvSpPr>
            <a:spLocks noGrp="1"/>
          </p:cNvSpPr>
          <p:nvPr>
            <p:ph type="subTitle" idx="1"/>
          </p:nvPr>
        </p:nvSpPr>
        <p:spPr>
          <a:xfrm>
            <a:off x="381000" y="2960558"/>
            <a:ext cx="4648200" cy="1219200"/>
          </a:xfrm>
        </p:spPr>
        <p:txBody>
          <a:bodyPr>
            <a:noAutofit/>
          </a:bodyPr>
          <a:lstStyle/>
          <a:p>
            <a:pPr>
              <a:lnSpc>
                <a:spcPct val="120000"/>
              </a:lnSpc>
            </a:pPr>
            <a:r>
              <a:rPr lang="en-US" sz="2000" dirty="0">
                <a:latin typeface="Bierstadt" panose="020B0004020202020204" pitchFamily="34" charset="0"/>
              </a:rPr>
              <a:t>Presentation to the Construction CPM Conference, January 2026</a:t>
            </a:r>
          </a:p>
          <a:p>
            <a:pPr>
              <a:lnSpc>
                <a:spcPct val="120000"/>
              </a:lnSpc>
            </a:pPr>
            <a:endParaRPr lang="en-US" sz="2000" dirty="0">
              <a:latin typeface="Bierstadt" panose="020B0004020202020204" pitchFamily="34" charset="0"/>
            </a:endParaRPr>
          </a:p>
          <a:p>
            <a:pPr>
              <a:lnSpc>
                <a:spcPct val="120000"/>
              </a:lnSpc>
            </a:pPr>
            <a:endParaRPr lang="en-US" sz="2000" dirty="0">
              <a:latin typeface="Bierstadt" panose="020B0004020202020204" pitchFamily="34" charset="0"/>
            </a:endParaRPr>
          </a:p>
        </p:txBody>
      </p:sp>
      <p:graphicFrame>
        <p:nvGraphicFramePr>
          <p:cNvPr id="12" name="Table 12">
            <a:extLst>
              <a:ext uri="{FF2B5EF4-FFF2-40B4-BE49-F238E27FC236}">
                <a16:creationId xmlns:a16="http://schemas.microsoft.com/office/drawing/2014/main" id="{3F56ACFD-5F27-28CB-29D2-F590306458B1}"/>
              </a:ext>
            </a:extLst>
          </p:cNvPr>
          <p:cNvGraphicFramePr>
            <a:graphicFrameLocks noGrp="1"/>
          </p:cNvGraphicFramePr>
          <p:nvPr>
            <p:extLst>
              <p:ext uri="{D42A27DB-BD31-4B8C-83A1-F6EECF244321}">
                <p14:modId xmlns:p14="http://schemas.microsoft.com/office/powerpoint/2010/main" val="2741759043"/>
              </p:ext>
            </p:extLst>
          </p:nvPr>
        </p:nvGraphicFramePr>
        <p:xfrm>
          <a:off x="0" y="4572000"/>
          <a:ext cx="12192000" cy="1572768"/>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3122481421"/>
                    </a:ext>
                  </a:extLst>
                </a:gridCol>
                <a:gridCol w="6096000">
                  <a:extLst>
                    <a:ext uri="{9D8B030D-6E8A-4147-A177-3AD203B41FA5}">
                      <a16:colId xmlns:a16="http://schemas.microsoft.com/office/drawing/2014/main" val="657556100"/>
                    </a:ext>
                  </a:extLst>
                </a:gridCol>
              </a:tblGrid>
              <a:tr h="370840">
                <a:tc>
                  <a:txBody>
                    <a:bodyPr/>
                    <a:lstStyle/>
                    <a:p>
                      <a:pPr>
                        <a:lnSpc>
                          <a:spcPct val="120000"/>
                        </a:lnSpc>
                      </a:pPr>
                      <a:r>
                        <a:rPr lang="en-US" sz="1800" b="0" dirty="0">
                          <a:solidFill>
                            <a:schemeClr val="bg1">
                              <a:lumMod val="50000"/>
                            </a:schemeClr>
                          </a:solidFill>
                        </a:rPr>
                        <a:t>Jason T Lee</a:t>
                      </a:r>
                    </a:p>
                    <a:p>
                      <a:pPr>
                        <a:lnSpc>
                          <a:spcPct val="120000"/>
                        </a:lnSpc>
                      </a:pPr>
                      <a:r>
                        <a:rPr lang="en-US" sz="1600" b="0" dirty="0">
                          <a:solidFill>
                            <a:schemeClr val="bg1">
                              <a:lumMod val="50000"/>
                            </a:schemeClr>
                          </a:solidFill>
                        </a:rPr>
                        <a:t>Assistant Director</a:t>
                      </a:r>
                    </a:p>
                    <a:p>
                      <a:pPr>
                        <a:lnSpc>
                          <a:spcPct val="120000"/>
                        </a:lnSpc>
                      </a:pPr>
                      <a:r>
                        <a:rPr lang="en-US" sz="1600" b="0" dirty="0">
                          <a:solidFill>
                            <a:schemeClr val="bg1">
                              <a:lumMod val="50000"/>
                            </a:schemeClr>
                          </a:solidFill>
                        </a:rPr>
                        <a:t>Science, Technology Assessment, and Analytics</a:t>
                      </a:r>
                    </a:p>
                    <a:p>
                      <a:pPr>
                        <a:lnSpc>
                          <a:spcPct val="120000"/>
                        </a:lnSpc>
                      </a:pPr>
                      <a:r>
                        <a:rPr lang="en-US" sz="1600" b="0" dirty="0">
                          <a:solidFill>
                            <a:schemeClr val="bg1">
                              <a:lumMod val="50000"/>
                            </a:schemeClr>
                          </a:solidFill>
                        </a:rPr>
                        <a:t>U.S. GAO</a:t>
                      </a:r>
                    </a:p>
                    <a:p>
                      <a:endParaRPr lang="en-US" b="0" dirty="0">
                        <a:solidFill>
                          <a:schemeClr val="bg1">
                            <a:lumMod val="50000"/>
                          </a:schemeClr>
                        </a:solidFill>
                      </a:endParaRPr>
                    </a:p>
                  </a:txBody>
                  <a:tcPr>
                    <a:solidFill>
                      <a:schemeClr val="bg1"/>
                    </a:solidFill>
                  </a:tcPr>
                </a:tc>
                <a:tc>
                  <a:txBody>
                    <a:bodyPr/>
                    <a:lstStyle/>
                    <a:p>
                      <a:pPr>
                        <a:lnSpc>
                          <a:spcPct val="120000"/>
                        </a:lnSpc>
                      </a:pPr>
                      <a:r>
                        <a:rPr lang="en-US" sz="1800" b="0" dirty="0">
                          <a:solidFill>
                            <a:schemeClr val="bg1">
                              <a:lumMod val="50000"/>
                            </a:schemeClr>
                          </a:solidFill>
                        </a:rPr>
                        <a:t>James Buckingham</a:t>
                      </a:r>
                    </a:p>
                    <a:p>
                      <a:pPr>
                        <a:lnSpc>
                          <a:spcPct val="120000"/>
                        </a:lnSpc>
                      </a:pPr>
                      <a:r>
                        <a:rPr lang="en-US" sz="1600" b="0" dirty="0">
                          <a:solidFill>
                            <a:schemeClr val="bg1">
                              <a:lumMod val="50000"/>
                            </a:schemeClr>
                          </a:solidFill>
                        </a:rPr>
                        <a:t>Cost and Pricing Command (CPC) – EVMS Group (DCMAP-E)</a:t>
                      </a:r>
                    </a:p>
                    <a:p>
                      <a:pPr>
                        <a:lnSpc>
                          <a:spcPct val="120000"/>
                        </a:lnSpc>
                      </a:pPr>
                      <a:r>
                        <a:rPr lang="en-US" sz="1600" b="0" dirty="0">
                          <a:solidFill>
                            <a:schemeClr val="bg1">
                              <a:lumMod val="50000"/>
                            </a:schemeClr>
                          </a:solidFill>
                        </a:rPr>
                        <a:t>Defense Contract Management Agency</a:t>
                      </a:r>
                    </a:p>
                    <a:p>
                      <a:endParaRPr lang="en-US" b="0" dirty="0">
                        <a:solidFill>
                          <a:schemeClr val="bg1">
                            <a:lumMod val="50000"/>
                          </a:schemeClr>
                        </a:solidFill>
                      </a:endParaRPr>
                    </a:p>
                  </a:txBody>
                  <a:tcPr>
                    <a:solidFill>
                      <a:schemeClr val="bg1"/>
                    </a:solidFill>
                  </a:tcPr>
                </a:tc>
                <a:extLst>
                  <a:ext uri="{0D108BD9-81ED-4DB2-BD59-A6C34878D82A}">
                    <a16:rowId xmlns:a16="http://schemas.microsoft.com/office/drawing/2014/main" val="1503464800"/>
                  </a:ext>
                </a:extLst>
              </a:tr>
            </a:tbl>
          </a:graphicData>
        </a:graphic>
      </p:graphicFrame>
    </p:spTree>
    <p:extLst>
      <p:ext uri="{BB962C8B-B14F-4D97-AF65-F5344CB8AC3E}">
        <p14:creationId xmlns:p14="http://schemas.microsoft.com/office/powerpoint/2010/main" val="1513796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D07B5E-EFAB-48B9-9083-523E79120852}"/>
            </a:ext>
          </a:extLst>
        </p:cNvPr>
        <p:cNvGrpSpPr/>
        <p:nvPr/>
      </p:nvGrpSpPr>
      <p:grpSpPr>
        <a:xfrm>
          <a:off x="0" y="0"/>
          <a:ext cx="0" cy="0"/>
          <a:chOff x="0" y="0"/>
          <a:chExt cx="0" cy="0"/>
        </a:xfrm>
      </p:grpSpPr>
      <p:sp>
        <p:nvSpPr>
          <p:cNvPr id="4" name="Text Placeholder 1">
            <a:extLst>
              <a:ext uri="{FF2B5EF4-FFF2-40B4-BE49-F238E27FC236}">
                <a16:creationId xmlns:a16="http://schemas.microsoft.com/office/drawing/2014/main" id="{A840CD2A-CAE1-D292-F5DB-4516CECFFF8C}"/>
              </a:ext>
            </a:extLst>
          </p:cNvPr>
          <p:cNvSpPr txBox="1">
            <a:spLocks/>
          </p:cNvSpPr>
          <p:nvPr/>
        </p:nvSpPr>
        <p:spPr>
          <a:xfrm>
            <a:off x="3805238" y="0"/>
            <a:ext cx="8161337" cy="612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ts val="1000"/>
              </a:spcBef>
              <a:spcAft>
                <a:spcPts val="0"/>
              </a:spcAft>
              <a:buClrTx/>
              <a:buSzTx/>
              <a:buFontTx/>
              <a:buNone/>
              <a:tabLst/>
              <a:defRPr/>
            </a:pPr>
            <a:r>
              <a:rPr kumimoji="0" lang="en-US" sz="3000" b="1" i="0" u="none" strike="noStrike" kern="1200" cap="none" spc="0" normalizeH="0" baseline="0" noProof="0" dirty="0">
                <a:ln>
                  <a:noFill/>
                </a:ln>
                <a:solidFill>
                  <a:srgbClr val="101129"/>
                </a:solidFill>
                <a:effectLst/>
                <a:uLnTx/>
                <a:uFillTx/>
                <a:latin typeface="Calibri" panose="020F0502020204030204"/>
                <a:ea typeface="+mj-ea"/>
                <a:cs typeface="+mj-cs"/>
              </a:rPr>
              <a:t>DCMA Cost and Pricing Command</a:t>
            </a:r>
          </a:p>
        </p:txBody>
      </p:sp>
      <p:sp>
        <p:nvSpPr>
          <p:cNvPr id="6" name="Text Placeholder 5">
            <a:extLst>
              <a:ext uri="{FF2B5EF4-FFF2-40B4-BE49-F238E27FC236}">
                <a16:creationId xmlns:a16="http://schemas.microsoft.com/office/drawing/2014/main" id="{D4690D1E-7A2B-DB79-60B1-26CC3F84E93B}"/>
              </a:ext>
            </a:extLst>
          </p:cNvPr>
          <p:cNvSpPr>
            <a:spLocks noGrp="1"/>
          </p:cNvSpPr>
          <p:nvPr>
            <p:ph type="body" sz="quarter" idx="17"/>
          </p:nvPr>
        </p:nvSpPr>
        <p:spPr/>
        <p:txBody>
          <a:bodyPr/>
          <a:lstStyle/>
          <a:p>
            <a:r>
              <a:rPr lang="en-US" dirty="0"/>
              <a:t>20240728/Org Charts v1/CPC</a:t>
            </a:r>
          </a:p>
          <a:p>
            <a:endParaRPr lang="en-US" dirty="0"/>
          </a:p>
        </p:txBody>
      </p:sp>
      <p:sp>
        <p:nvSpPr>
          <p:cNvPr id="2" name="Slide Number Placeholder 1">
            <a:extLst>
              <a:ext uri="{FF2B5EF4-FFF2-40B4-BE49-F238E27FC236}">
                <a16:creationId xmlns:a16="http://schemas.microsoft.com/office/drawing/2014/main" id="{9D607268-CAB4-7616-2F19-5D6AEFF32BC6}"/>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20A522-6B54-4D34-AC86-31513DF217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2" name="Straight Connector 21">
            <a:extLst>
              <a:ext uri="{FF2B5EF4-FFF2-40B4-BE49-F238E27FC236}">
                <a16:creationId xmlns:a16="http://schemas.microsoft.com/office/drawing/2014/main" id="{F2B26D9A-5932-706A-7DF2-92B6159C416E}"/>
              </a:ext>
            </a:extLst>
          </p:cNvPr>
          <p:cNvCxnSpPr>
            <a:cxnSpLocks/>
            <a:endCxn id="23" idx="1"/>
          </p:cNvCxnSpPr>
          <p:nvPr/>
        </p:nvCxnSpPr>
        <p:spPr>
          <a:xfrm flipV="1">
            <a:off x="2858755" y="2270517"/>
            <a:ext cx="710347" cy="1005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DF67551A-ABB2-0C2D-42A0-9D219D9DD7A0}"/>
              </a:ext>
            </a:extLst>
          </p:cNvPr>
          <p:cNvSpPr>
            <a:spLocks noChangeArrowheads="1"/>
          </p:cNvSpPr>
          <p:nvPr/>
        </p:nvSpPr>
        <p:spPr bwMode="auto">
          <a:xfrm>
            <a:off x="3569102" y="1492771"/>
            <a:ext cx="5221259" cy="1555491"/>
          </a:xfrm>
          <a:prstGeom prst="rect">
            <a:avLst/>
          </a:prstGeom>
          <a:noFill/>
          <a:ln w="28575" algn="ctr">
            <a:solidFill>
              <a:srgbClr val="000000"/>
            </a:solidFill>
            <a:round/>
            <a:headEnd/>
            <a:tailEnd/>
          </a:ln>
          <a:effectLst/>
        </p:spPr>
        <p:txBody>
          <a:bodyPr lIns="91414" tIns="45706" rIns="91414" bIns="45706"/>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0" cap="none" spc="0" normalizeH="0" baseline="0" noProof="0" dirty="0">
              <a:ln>
                <a:noFill/>
              </a:ln>
              <a:solidFill>
                <a:srgbClr val="000000"/>
              </a:solidFill>
              <a:effectLst/>
              <a:uLnTx/>
              <a:uFillTx/>
              <a:latin typeface="Calibri" panose="020F0502020204030204"/>
              <a:ea typeface="+mn-ea"/>
              <a:cs typeface="Times New Roman" panose="02020603050405020304" pitchFamily="18" charset="0"/>
            </a:endParaRPr>
          </a:p>
        </p:txBody>
      </p:sp>
      <p:cxnSp>
        <p:nvCxnSpPr>
          <p:cNvPr id="24" name="Straight Connector 23">
            <a:extLst>
              <a:ext uri="{FF2B5EF4-FFF2-40B4-BE49-F238E27FC236}">
                <a16:creationId xmlns:a16="http://schemas.microsoft.com/office/drawing/2014/main" id="{35A94C9B-5899-B759-FBBD-D1BEBC0420FF}"/>
              </a:ext>
            </a:extLst>
          </p:cNvPr>
          <p:cNvCxnSpPr>
            <a:cxnSpLocks/>
            <a:endCxn id="31" idx="0"/>
          </p:cNvCxnSpPr>
          <p:nvPr/>
        </p:nvCxnSpPr>
        <p:spPr>
          <a:xfrm>
            <a:off x="1011112" y="3532725"/>
            <a:ext cx="0" cy="51947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1ACAFC6-A428-72FC-9F96-8236DC8C7B6E}"/>
              </a:ext>
            </a:extLst>
          </p:cNvPr>
          <p:cNvCxnSpPr>
            <a:cxnSpLocks/>
          </p:cNvCxnSpPr>
          <p:nvPr/>
        </p:nvCxnSpPr>
        <p:spPr>
          <a:xfrm>
            <a:off x="1011112" y="3549069"/>
            <a:ext cx="1020444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1D6EE44-C1FC-8221-7397-39D1C693187E}"/>
              </a:ext>
            </a:extLst>
          </p:cNvPr>
          <p:cNvCxnSpPr>
            <a:cxnSpLocks/>
          </p:cNvCxnSpPr>
          <p:nvPr/>
        </p:nvCxnSpPr>
        <p:spPr>
          <a:xfrm>
            <a:off x="11215558" y="3532725"/>
            <a:ext cx="0" cy="4895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1A331396-D6CA-D798-0C60-3148898EBBA5}"/>
              </a:ext>
            </a:extLst>
          </p:cNvPr>
          <p:cNvSpPr>
            <a:spLocks noChangeArrowheads="1"/>
          </p:cNvSpPr>
          <p:nvPr/>
        </p:nvSpPr>
        <p:spPr bwMode="auto">
          <a:xfrm>
            <a:off x="144624" y="4052203"/>
            <a:ext cx="1732976" cy="699419"/>
          </a:xfrm>
          <a:prstGeom prst="rect">
            <a:avLst/>
          </a:prstGeom>
          <a:noFill/>
          <a:ln w="28575" algn="ctr">
            <a:solidFill>
              <a:srgbClr val="000000"/>
            </a:solidFill>
            <a:round/>
            <a:headEnd/>
            <a:tailEnd/>
          </a:ln>
          <a:effectLst/>
        </p:spPr>
        <p:txBody>
          <a:bodyPr lIns="91414" tIns="45706" rIns="91414" bIns="45706"/>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Calibri" panose="020F0502020204030204"/>
                <a:ea typeface="+mn-ea"/>
                <a:cs typeface="Times New Roman" panose="02020603050405020304" pitchFamily="18" charset="0"/>
              </a:rPr>
              <a:t>A Division (DCMAP-A)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0" cap="none" spc="0" normalizeH="0" baseline="0" noProof="0" dirty="0">
                <a:ln>
                  <a:noFill/>
                </a:ln>
                <a:solidFill>
                  <a:srgbClr val="000000"/>
                </a:solidFill>
                <a:effectLst/>
                <a:uLnTx/>
                <a:uFillTx/>
                <a:latin typeface="Calibri" panose="020F0502020204030204"/>
                <a:ea typeface="+mn-ea"/>
                <a:cs typeface="Times New Roman" panose="02020603050405020304" pitchFamily="18" charset="0"/>
              </a:rPr>
              <a:t>Pricing Division</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800" b="1" i="0" u="none" strike="noStrike" kern="0" cap="none" spc="0" normalizeH="0" baseline="0" noProof="0" dirty="0">
              <a:ln>
                <a:noFill/>
              </a:ln>
              <a:solidFill>
                <a:srgbClr val="000000"/>
              </a:solidFill>
              <a:effectLst/>
              <a:uLnTx/>
              <a:uFillTx/>
              <a:latin typeface="Calibri" panose="020F0502020204030204"/>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03047322 DIRECTOR MARK JONES </a:t>
            </a: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800" b="1" i="0" u="none" strike="noStrike" kern="0" cap="none" spc="0" normalizeH="0" baseline="0" noProof="0" dirty="0">
              <a:ln>
                <a:noFill/>
              </a:ln>
              <a:solidFill>
                <a:srgbClr val="000000"/>
              </a:solidFill>
              <a:effectLst/>
              <a:uLnTx/>
              <a:uFillTx/>
              <a:latin typeface="Calibri" panose="020F0502020204030204"/>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0" cap="none" spc="0" normalizeH="0" baseline="0" noProof="0" dirty="0">
              <a:ln>
                <a:noFill/>
              </a:ln>
              <a:solidFill>
                <a:srgbClr val="000000"/>
              </a:solidFill>
              <a:effectLst/>
              <a:uLnTx/>
              <a:uFillTx/>
              <a:latin typeface="Calibri" panose="020F0502020204030204"/>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0" cap="none" spc="0" normalizeH="0" baseline="0" noProof="0" dirty="0">
              <a:ln>
                <a:noFill/>
              </a:ln>
              <a:solidFill>
                <a:srgbClr val="000000"/>
              </a:solidFill>
              <a:effectLst/>
              <a:uLnTx/>
              <a:uFillTx/>
              <a:latin typeface="Calibri" panose="020F0502020204030204"/>
              <a:ea typeface="+mn-ea"/>
              <a:cs typeface="Times New Roman" panose="02020603050405020304" pitchFamily="18" charset="0"/>
            </a:endParaRPr>
          </a:p>
        </p:txBody>
      </p:sp>
      <p:cxnSp>
        <p:nvCxnSpPr>
          <p:cNvPr id="32" name="Straight Connector 31">
            <a:extLst>
              <a:ext uri="{FF2B5EF4-FFF2-40B4-BE49-F238E27FC236}">
                <a16:creationId xmlns:a16="http://schemas.microsoft.com/office/drawing/2014/main" id="{A3150867-A2D1-0309-CF98-5506EDFFF87A}"/>
              </a:ext>
            </a:extLst>
          </p:cNvPr>
          <p:cNvCxnSpPr>
            <a:cxnSpLocks/>
          </p:cNvCxnSpPr>
          <p:nvPr/>
        </p:nvCxnSpPr>
        <p:spPr>
          <a:xfrm>
            <a:off x="2992727" y="3549069"/>
            <a:ext cx="0" cy="4895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5F8CD3FF-B1B0-4618-CC97-D9706BD2B45F}"/>
              </a:ext>
            </a:extLst>
          </p:cNvPr>
          <p:cNvSpPr>
            <a:spLocks noChangeArrowheads="1"/>
          </p:cNvSpPr>
          <p:nvPr/>
        </p:nvSpPr>
        <p:spPr bwMode="auto">
          <a:xfrm>
            <a:off x="383761" y="1916973"/>
            <a:ext cx="2482660" cy="741625"/>
          </a:xfrm>
          <a:prstGeom prst="rect">
            <a:avLst/>
          </a:prstGeom>
          <a:noFill/>
          <a:ln w="28575" algn="ctr">
            <a:solidFill>
              <a:srgbClr val="000000"/>
            </a:solidFill>
            <a:round/>
            <a:headEnd/>
            <a:tailEnd/>
          </a:ln>
          <a:effectLst/>
        </p:spPr>
        <p:txBody>
          <a:bodyPr lIns="91414" tIns="45706" rIns="91414" bIns="45706"/>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Calibri" panose="020F0502020204030204"/>
                <a:ea typeface="+mn-ea"/>
                <a:cs typeface="Times New Roman" panose="02020603050405020304" pitchFamily="18" charset="0"/>
              </a:rPr>
              <a:t>B Group (DCMAP-B)</a:t>
            </a:r>
            <a:endParaRPr kumimoji="0" lang="en-US" sz="800" b="1" i="0" u="none" strike="noStrike" kern="0" cap="none" spc="0" normalizeH="0" baseline="0" noProof="0" dirty="0">
              <a:ln>
                <a:noFill/>
              </a:ln>
              <a:solidFill>
                <a:srgbClr val="000000"/>
              </a:solidFill>
              <a:effectLst/>
              <a:uLnTx/>
              <a:uFillTx/>
              <a:latin typeface="Calibri" panose="020F0502020204030204"/>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0" cap="none" spc="0" normalizeH="0" baseline="0" noProof="0" dirty="0">
                <a:ln>
                  <a:noFill/>
                </a:ln>
                <a:solidFill>
                  <a:srgbClr val="000000"/>
                </a:solidFill>
                <a:effectLst/>
                <a:uLnTx/>
                <a:uFillTx/>
                <a:latin typeface="Calibri" panose="020F0502020204030204"/>
                <a:ea typeface="+mn-ea"/>
                <a:cs typeface="Times New Roman" panose="02020603050405020304" pitchFamily="18" charset="0"/>
              </a:rPr>
              <a:t>Tools and Analysis</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800" b="1" i="0" u="none" strike="noStrike" kern="0" cap="none" spc="0" normalizeH="0" baseline="0" noProof="0" dirty="0">
              <a:ln>
                <a:noFill/>
              </a:ln>
              <a:solidFill>
                <a:srgbClr val="000000"/>
              </a:solidFill>
              <a:effectLst/>
              <a:uLnTx/>
              <a:uFillTx/>
              <a:latin typeface="Calibri" panose="020F0502020204030204"/>
              <a:ea typeface="+mn-ea"/>
              <a:cs typeface="Times New Roman" panose="02020603050405020304" pitchFamily="18" charset="0"/>
            </a:endParaRPr>
          </a:p>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alibri" panose="020F0502020204030204"/>
                <a:ea typeface="+mn-ea"/>
                <a:cs typeface="+mn-cs"/>
              </a:rPr>
              <a:t>03047357 DIRECTOR SHANI MACK</a:t>
            </a: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0" cap="none" spc="0" normalizeH="0" baseline="0" noProof="0" dirty="0">
              <a:ln>
                <a:noFill/>
              </a:ln>
              <a:solidFill>
                <a:srgbClr val="000000"/>
              </a:solidFill>
              <a:effectLst/>
              <a:uLnTx/>
              <a:uFillTx/>
              <a:latin typeface="Calibri" panose="020F0502020204030204"/>
              <a:ea typeface="+mn-ea"/>
              <a:cs typeface="Times New Roman" panose="02020603050405020304" pitchFamily="18" charset="0"/>
            </a:endParaRPr>
          </a:p>
        </p:txBody>
      </p:sp>
      <p:sp>
        <p:nvSpPr>
          <p:cNvPr id="34" name="Rectangle 33">
            <a:extLst>
              <a:ext uri="{FF2B5EF4-FFF2-40B4-BE49-F238E27FC236}">
                <a16:creationId xmlns:a16="http://schemas.microsoft.com/office/drawing/2014/main" id="{1CFA9E43-31D3-1E51-8DFD-A1929177F74E}"/>
              </a:ext>
            </a:extLst>
          </p:cNvPr>
          <p:cNvSpPr>
            <a:spLocks noChangeArrowheads="1"/>
          </p:cNvSpPr>
          <p:nvPr/>
        </p:nvSpPr>
        <p:spPr bwMode="auto">
          <a:xfrm>
            <a:off x="1985400" y="4052204"/>
            <a:ext cx="1857251" cy="699418"/>
          </a:xfrm>
          <a:prstGeom prst="rect">
            <a:avLst/>
          </a:prstGeom>
          <a:noFill/>
          <a:ln w="28575" algn="ctr">
            <a:solidFill>
              <a:srgbClr val="000000"/>
            </a:solidFill>
            <a:round/>
            <a:headEnd/>
            <a:tailEnd/>
          </a:ln>
          <a:effectLst/>
        </p:spPr>
        <p:txBody>
          <a:bodyPr lIns="91414" tIns="45706" rIns="91414" bIns="45706"/>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Calibri" panose="020F0502020204030204"/>
                <a:ea typeface="+mn-ea"/>
                <a:cs typeface="Times New Roman" panose="02020603050405020304" pitchFamily="18" charset="0"/>
              </a:rPr>
              <a:t>C Group (DCMAP-C)</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0" cap="none" spc="0" normalizeH="0" baseline="0" noProof="0" dirty="0">
                <a:ln>
                  <a:noFill/>
                </a:ln>
                <a:solidFill>
                  <a:srgbClr val="000000"/>
                </a:solidFill>
                <a:effectLst/>
                <a:uLnTx/>
                <a:uFillTx/>
                <a:latin typeface="Calibri" panose="020F0502020204030204"/>
                <a:ea typeface="+mn-ea"/>
                <a:cs typeface="Times New Roman" panose="02020603050405020304" pitchFamily="18" charset="0"/>
              </a:rPr>
              <a:t>Commercial Item Group</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800" b="1" i="0" u="none" strike="noStrike" kern="0" cap="none" spc="0" normalizeH="0" baseline="0" noProof="0" dirty="0">
              <a:ln>
                <a:noFill/>
              </a:ln>
              <a:solidFill>
                <a:srgbClr val="000000"/>
              </a:solidFill>
              <a:effectLst/>
              <a:uLnTx/>
              <a:uFillTx/>
              <a:latin typeface="Calibri" panose="020F0502020204030204"/>
              <a:ea typeface="+mn-ea"/>
              <a:cs typeface="Times New Roman" panose="02020603050405020304" pitchFamily="18" charset="0"/>
            </a:endParaRPr>
          </a:p>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03138079 DIRECTOR DANIEL HAWLEY </a:t>
            </a: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0" cap="none" spc="0" normalizeH="0" baseline="0" noProof="0" dirty="0">
              <a:ln>
                <a:noFill/>
              </a:ln>
              <a:solidFill>
                <a:srgbClr val="000000"/>
              </a:solidFill>
              <a:effectLst/>
              <a:uLnTx/>
              <a:uFillTx/>
              <a:latin typeface="Calibri" panose="020F0502020204030204"/>
              <a:ea typeface="+mn-ea"/>
              <a:cs typeface="Times New Roman" panose="02020603050405020304" pitchFamily="18" charset="0"/>
            </a:endParaRPr>
          </a:p>
        </p:txBody>
      </p:sp>
      <p:sp>
        <p:nvSpPr>
          <p:cNvPr id="36" name="Rectangle 35">
            <a:extLst>
              <a:ext uri="{FF2B5EF4-FFF2-40B4-BE49-F238E27FC236}">
                <a16:creationId xmlns:a16="http://schemas.microsoft.com/office/drawing/2014/main" id="{1633307D-2BE7-AAA7-FD19-CAA5E1489501}"/>
              </a:ext>
            </a:extLst>
          </p:cNvPr>
          <p:cNvSpPr>
            <a:spLocks noChangeArrowheads="1"/>
          </p:cNvSpPr>
          <p:nvPr/>
        </p:nvSpPr>
        <p:spPr bwMode="auto">
          <a:xfrm>
            <a:off x="6096000" y="4038600"/>
            <a:ext cx="2038626" cy="702901"/>
          </a:xfrm>
          <a:prstGeom prst="rect">
            <a:avLst/>
          </a:prstGeom>
          <a:noFill/>
          <a:ln w="28575" algn="ctr">
            <a:solidFill>
              <a:srgbClr val="000000"/>
            </a:solidFill>
            <a:round/>
            <a:headEnd/>
            <a:tailEnd/>
          </a:ln>
          <a:effectLst/>
        </p:spPr>
        <p:txBody>
          <a:bodyPr lIns="91414" tIns="45706" rIns="91414" bIns="45706"/>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Calibri" panose="020F0502020204030204"/>
                <a:ea typeface="+mn-ea"/>
                <a:cs typeface="Times New Roman" panose="02020603050405020304" pitchFamily="18" charset="0"/>
              </a:rPr>
              <a:t>F Group (DCMAP-F)</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0" cap="none" spc="0" normalizeH="0" baseline="0" noProof="0" dirty="0">
                <a:ln>
                  <a:noFill/>
                </a:ln>
                <a:solidFill>
                  <a:srgbClr val="000000"/>
                </a:solidFill>
                <a:effectLst/>
                <a:uLnTx/>
                <a:uFillTx/>
                <a:latin typeface="Calibri" panose="020F0502020204030204"/>
                <a:ea typeface="+mn-ea"/>
                <a:cs typeface="Times New Roman" panose="02020603050405020304" pitchFamily="18" charset="0"/>
              </a:rPr>
              <a:t>Mission Support Group</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800" b="1" i="0" u="none" strike="noStrike" kern="0" cap="none" spc="0" normalizeH="0" baseline="0" noProof="0" dirty="0">
              <a:ln>
                <a:noFill/>
              </a:ln>
              <a:solidFill>
                <a:srgbClr val="000000"/>
              </a:solidFill>
              <a:effectLst/>
              <a:uLnTx/>
              <a:uFillTx/>
              <a:latin typeface="Calibri" panose="020F0502020204030204"/>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03145980 DIRECTOR BRENDA GOODRICH </a:t>
            </a: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0" cap="none" spc="0" normalizeH="0" baseline="0" noProof="0" dirty="0">
              <a:ln>
                <a:noFill/>
              </a:ln>
              <a:solidFill>
                <a:srgbClr val="000000"/>
              </a:solidFill>
              <a:effectLst/>
              <a:uLnTx/>
              <a:uFillTx/>
              <a:latin typeface="Calibri" panose="020F0502020204030204"/>
              <a:ea typeface="+mn-ea"/>
              <a:cs typeface="Times New Roman" panose="02020603050405020304" pitchFamily="18" charset="0"/>
            </a:endParaRPr>
          </a:p>
        </p:txBody>
      </p:sp>
      <p:sp>
        <p:nvSpPr>
          <p:cNvPr id="37" name="Rectangle 36">
            <a:extLst>
              <a:ext uri="{FF2B5EF4-FFF2-40B4-BE49-F238E27FC236}">
                <a16:creationId xmlns:a16="http://schemas.microsoft.com/office/drawing/2014/main" id="{D1E0086F-FB3F-0913-04EA-36C2BE78A576}"/>
              </a:ext>
            </a:extLst>
          </p:cNvPr>
          <p:cNvSpPr>
            <a:spLocks noChangeArrowheads="1"/>
          </p:cNvSpPr>
          <p:nvPr/>
        </p:nvSpPr>
        <p:spPr bwMode="auto">
          <a:xfrm>
            <a:off x="8236199" y="4038599"/>
            <a:ext cx="1895702" cy="702901"/>
          </a:xfrm>
          <a:prstGeom prst="rect">
            <a:avLst/>
          </a:prstGeom>
          <a:noFill/>
          <a:ln w="28575" algn="ctr">
            <a:solidFill>
              <a:srgbClr val="000000"/>
            </a:solidFill>
            <a:round/>
            <a:headEnd/>
            <a:tailEnd/>
          </a:ln>
          <a:effectLst/>
        </p:spPr>
        <p:txBody>
          <a:bodyPr lIns="91414" tIns="45706" rIns="91414" bIns="45706" anchor="t"/>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Calibri" panose="020F0502020204030204"/>
                <a:ea typeface="+mn-ea"/>
                <a:cs typeface="Times New Roman" panose="02020603050405020304" pitchFamily="18" charset="0"/>
              </a:rPr>
              <a:t>H Division (DCMAP-H)</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0" cap="none" spc="0" normalizeH="0" baseline="0" noProof="0" dirty="0">
                <a:ln>
                  <a:noFill/>
                </a:ln>
                <a:solidFill>
                  <a:srgbClr val="000000"/>
                </a:solidFill>
                <a:effectLst/>
                <a:uLnTx/>
                <a:uFillTx/>
                <a:latin typeface="Calibri" panose="020F0502020204030204"/>
                <a:ea typeface="+mn-ea"/>
                <a:cs typeface="Times New Roman" panose="02020603050405020304" pitchFamily="18" charset="0"/>
              </a:rPr>
              <a:t>CACO/DACO Division</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800" b="1" i="0" u="none" strike="noStrike" kern="0" cap="none" spc="0" normalizeH="0" baseline="0" noProof="0" dirty="0">
              <a:ln>
                <a:noFill/>
              </a:ln>
              <a:solidFill>
                <a:srgbClr val="000000"/>
              </a:solidFill>
              <a:effectLst/>
              <a:uLnTx/>
              <a:uFillTx/>
              <a:latin typeface="Calibri" panose="020F0502020204030204"/>
              <a:ea typeface="+mn-ea"/>
              <a:cs typeface="Times New Roman" panose="02020603050405020304" pitchFamily="18" charset="0"/>
            </a:endParaRPr>
          </a:p>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alibri"/>
                <a:ea typeface="Calibri"/>
                <a:cs typeface="Calibri"/>
              </a:rPr>
              <a:t>03047364 DIRECTOR GEORGE (TABE) MEDILL </a:t>
            </a: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0" cap="none" spc="0" normalizeH="0" baseline="0" noProof="0" dirty="0">
              <a:ln>
                <a:noFill/>
              </a:ln>
              <a:solidFill>
                <a:srgbClr val="000000"/>
              </a:solidFill>
              <a:effectLst/>
              <a:uLnTx/>
              <a:uFillTx/>
              <a:latin typeface="Calibri" panose="020F0502020204030204"/>
              <a:ea typeface="+mn-ea"/>
              <a:cs typeface="Times New Roman" panose="02020603050405020304" pitchFamily="18" charset="0"/>
            </a:endParaRPr>
          </a:p>
        </p:txBody>
      </p:sp>
      <p:sp>
        <p:nvSpPr>
          <p:cNvPr id="38" name="Rectangle 37">
            <a:extLst>
              <a:ext uri="{FF2B5EF4-FFF2-40B4-BE49-F238E27FC236}">
                <a16:creationId xmlns:a16="http://schemas.microsoft.com/office/drawing/2014/main" id="{149B764E-5286-5E82-53E0-8D5396D44BE5}"/>
              </a:ext>
            </a:extLst>
          </p:cNvPr>
          <p:cNvSpPr>
            <a:spLocks noChangeArrowheads="1"/>
          </p:cNvSpPr>
          <p:nvPr/>
        </p:nvSpPr>
        <p:spPr bwMode="auto">
          <a:xfrm>
            <a:off x="10247558" y="4039604"/>
            <a:ext cx="1857251" cy="702901"/>
          </a:xfrm>
          <a:prstGeom prst="rect">
            <a:avLst/>
          </a:prstGeom>
          <a:noFill/>
          <a:ln w="28575" algn="ctr">
            <a:solidFill>
              <a:srgbClr val="000000"/>
            </a:solidFill>
            <a:round/>
            <a:headEnd/>
            <a:tailEnd/>
          </a:ln>
          <a:effectLst/>
        </p:spPr>
        <p:txBody>
          <a:bodyPr lIns="91414" tIns="45706" rIns="91414" bIns="45706"/>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Calibri" panose="020F0502020204030204"/>
                <a:ea typeface="+mn-ea"/>
                <a:cs typeface="Arial" panose="020B0604020202020204" pitchFamily="34" charset="0"/>
              </a:rPr>
              <a:t>I Group (DCMAP-I)</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0" cap="none" spc="0" normalizeH="0" baseline="0" noProof="0" dirty="0">
                <a:ln>
                  <a:noFill/>
                </a:ln>
                <a:solidFill>
                  <a:srgbClr val="000000"/>
                </a:solidFill>
                <a:effectLst/>
                <a:uLnTx/>
                <a:uFillTx/>
                <a:latin typeface="Calibri" panose="020F0502020204030204"/>
                <a:ea typeface="+mn-ea"/>
                <a:cs typeface="Arial" panose="020B0604020202020204" pitchFamily="34" charset="0"/>
              </a:rPr>
              <a:t>Specialty Pricing Group</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800" b="1" i="0" u="none" strike="noStrike" kern="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03047418 DIRECTOR ROBERT CORSO </a:t>
            </a: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cxnSp>
        <p:nvCxnSpPr>
          <p:cNvPr id="39" name="Straight Connector 38">
            <a:extLst>
              <a:ext uri="{FF2B5EF4-FFF2-40B4-BE49-F238E27FC236}">
                <a16:creationId xmlns:a16="http://schemas.microsoft.com/office/drawing/2014/main" id="{74E7D6BB-84F6-C34D-EC26-BC62E2C687F6}"/>
              </a:ext>
            </a:extLst>
          </p:cNvPr>
          <p:cNvCxnSpPr>
            <a:cxnSpLocks/>
          </p:cNvCxnSpPr>
          <p:nvPr/>
        </p:nvCxnSpPr>
        <p:spPr>
          <a:xfrm>
            <a:off x="7158359" y="3549069"/>
            <a:ext cx="0" cy="5013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212A84C-0078-8CAC-8B2D-7C05ACBDA4A0}"/>
              </a:ext>
            </a:extLst>
          </p:cNvPr>
          <p:cNvCxnSpPr>
            <a:cxnSpLocks/>
            <a:endCxn id="45" idx="0"/>
          </p:cNvCxnSpPr>
          <p:nvPr/>
        </p:nvCxnSpPr>
        <p:spPr>
          <a:xfrm>
            <a:off x="4968887" y="3532725"/>
            <a:ext cx="0" cy="5177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EED5EB97-9EC8-3C5F-F347-E4158D425BCD}"/>
              </a:ext>
            </a:extLst>
          </p:cNvPr>
          <p:cNvSpPr/>
          <p:nvPr/>
        </p:nvSpPr>
        <p:spPr>
          <a:xfrm>
            <a:off x="5449354" y="3927738"/>
            <a:ext cx="2288748" cy="215415"/>
          </a:xfrm>
          <a:prstGeom prst="rect">
            <a:avLst/>
          </a:prstGeom>
          <a:noFill/>
        </p:spPr>
        <p:txBody>
          <a:bodyPr wrap="square" lIns="91414" tIns="45706" rIns="91414" bIns="45706">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808080">
                  <a:lumMod val="75000"/>
                </a:srgbClr>
              </a:solidFill>
              <a:effectLst/>
              <a:uLnTx/>
              <a:uFillTx/>
              <a:latin typeface="Calibri" panose="020F0502020204030204"/>
              <a:ea typeface="+mn-ea"/>
              <a:cs typeface="Arial" panose="020B0604020202020204" pitchFamily="34" charset="0"/>
            </a:endParaRPr>
          </a:p>
        </p:txBody>
      </p:sp>
      <p:sp>
        <p:nvSpPr>
          <p:cNvPr id="42" name="TextBox 41">
            <a:extLst>
              <a:ext uri="{FF2B5EF4-FFF2-40B4-BE49-F238E27FC236}">
                <a16:creationId xmlns:a16="http://schemas.microsoft.com/office/drawing/2014/main" id="{2BC91F07-536C-CB4B-417E-3A44120A38FB}"/>
              </a:ext>
            </a:extLst>
          </p:cNvPr>
          <p:cNvSpPr txBox="1"/>
          <p:nvPr/>
        </p:nvSpPr>
        <p:spPr>
          <a:xfrm>
            <a:off x="4365475" y="2642187"/>
            <a:ext cx="337262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D Command Group (DCMAP-D)</a:t>
            </a:r>
          </a:p>
        </p:txBody>
      </p:sp>
      <p:cxnSp>
        <p:nvCxnSpPr>
          <p:cNvPr id="43" name="Straight Connector 42">
            <a:extLst>
              <a:ext uri="{FF2B5EF4-FFF2-40B4-BE49-F238E27FC236}">
                <a16:creationId xmlns:a16="http://schemas.microsoft.com/office/drawing/2014/main" id="{F801D2E7-B914-AD24-980F-6C4E45D4379D}"/>
              </a:ext>
            </a:extLst>
          </p:cNvPr>
          <p:cNvCxnSpPr>
            <a:cxnSpLocks/>
            <a:endCxn id="23" idx="2"/>
          </p:cNvCxnSpPr>
          <p:nvPr/>
        </p:nvCxnSpPr>
        <p:spPr>
          <a:xfrm flipV="1">
            <a:off x="6179732" y="3048262"/>
            <a:ext cx="0" cy="47269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4" name="Table 43">
            <a:extLst>
              <a:ext uri="{FF2B5EF4-FFF2-40B4-BE49-F238E27FC236}">
                <a16:creationId xmlns:a16="http://schemas.microsoft.com/office/drawing/2014/main" id="{65AD115B-C5D2-6B68-105D-9CC6987F67A5}"/>
              </a:ext>
            </a:extLst>
          </p:cNvPr>
          <p:cNvGraphicFramePr>
            <a:graphicFrameLocks noGrp="1"/>
          </p:cNvGraphicFramePr>
          <p:nvPr/>
        </p:nvGraphicFramePr>
        <p:xfrm>
          <a:off x="4045188" y="1881935"/>
          <a:ext cx="4013200" cy="457200"/>
        </p:xfrm>
        <a:graphic>
          <a:graphicData uri="http://schemas.openxmlformats.org/drawingml/2006/table">
            <a:tbl>
              <a:tblPr>
                <a:tableStyleId>{5C22544A-7EE6-4342-B048-85BDC9FD1C3A}</a:tableStyleId>
              </a:tblPr>
              <a:tblGrid>
                <a:gridCol w="558800">
                  <a:extLst>
                    <a:ext uri="{9D8B030D-6E8A-4147-A177-3AD203B41FA5}">
                      <a16:colId xmlns:a16="http://schemas.microsoft.com/office/drawing/2014/main" val="3047271882"/>
                    </a:ext>
                  </a:extLst>
                </a:gridCol>
                <a:gridCol w="1447800">
                  <a:extLst>
                    <a:ext uri="{9D8B030D-6E8A-4147-A177-3AD203B41FA5}">
                      <a16:colId xmlns:a16="http://schemas.microsoft.com/office/drawing/2014/main" val="2568847446"/>
                    </a:ext>
                  </a:extLst>
                </a:gridCol>
                <a:gridCol w="109371">
                  <a:extLst>
                    <a:ext uri="{9D8B030D-6E8A-4147-A177-3AD203B41FA5}">
                      <a16:colId xmlns:a16="http://schemas.microsoft.com/office/drawing/2014/main" val="3370818045"/>
                    </a:ext>
                  </a:extLst>
                </a:gridCol>
                <a:gridCol w="157329">
                  <a:extLst>
                    <a:ext uri="{9D8B030D-6E8A-4147-A177-3AD203B41FA5}">
                      <a16:colId xmlns:a16="http://schemas.microsoft.com/office/drawing/2014/main" val="160719275"/>
                    </a:ext>
                  </a:extLst>
                </a:gridCol>
                <a:gridCol w="38100">
                  <a:extLst>
                    <a:ext uri="{9D8B030D-6E8A-4147-A177-3AD203B41FA5}">
                      <a16:colId xmlns:a16="http://schemas.microsoft.com/office/drawing/2014/main" val="2732799882"/>
                    </a:ext>
                  </a:extLst>
                </a:gridCol>
                <a:gridCol w="38100">
                  <a:extLst>
                    <a:ext uri="{9D8B030D-6E8A-4147-A177-3AD203B41FA5}">
                      <a16:colId xmlns:a16="http://schemas.microsoft.com/office/drawing/2014/main" val="1976595845"/>
                    </a:ext>
                  </a:extLst>
                </a:gridCol>
                <a:gridCol w="1663700">
                  <a:extLst>
                    <a:ext uri="{9D8B030D-6E8A-4147-A177-3AD203B41FA5}">
                      <a16:colId xmlns:a16="http://schemas.microsoft.com/office/drawing/2014/main" val="1459688180"/>
                    </a:ext>
                  </a:extLst>
                </a:gridCol>
              </a:tblGrid>
              <a:tr h="152400">
                <a:tc>
                  <a:txBody>
                    <a:bodyPr/>
                    <a:lstStyle/>
                    <a:p>
                      <a:pPr algn="l" fontAlgn="b"/>
                      <a:r>
                        <a:rPr lang="en-US" sz="900" u="none" strike="noStrike" dirty="0">
                          <a:effectLst/>
                        </a:rPr>
                        <a:t>03049968</a:t>
                      </a:r>
                      <a:endParaRPr lang="en-US" sz="9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l" fontAlgn="b"/>
                      <a:r>
                        <a:rPr lang="en-US" sz="900" u="none" strike="noStrike" dirty="0">
                          <a:effectLst/>
                        </a:rPr>
                        <a:t>EXEC DIR, COST &amp; PRICING</a:t>
                      </a:r>
                      <a:endParaRPr lang="en-US" sz="9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l" fontAlgn="b"/>
                      <a:r>
                        <a:rPr lang="en-US" sz="900" u="none" strike="noStrike" dirty="0">
                          <a:effectLst/>
                        </a:rPr>
                        <a:t>JORGE BENNETT </a:t>
                      </a:r>
                      <a:endParaRPr lang="en-US" sz="900" b="0" i="0" u="none" strike="noStrike" dirty="0">
                        <a:solidFill>
                          <a:srgbClr val="000000"/>
                        </a:solidFill>
                        <a:effectLst/>
                        <a:latin typeface="Calibri" panose="020F0502020204030204" pitchFamily="34" charset="0"/>
                      </a:endParaRPr>
                    </a:p>
                  </a:txBody>
                  <a:tcPr marL="6350" marR="6350" marT="6350" marB="0" anchor="b">
                    <a:noFill/>
                  </a:tcPr>
                </a:tc>
                <a:extLst>
                  <a:ext uri="{0D108BD9-81ED-4DB2-BD59-A6C34878D82A}">
                    <a16:rowId xmlns:a16="http://schemas.microsoft.com/office/drawing/2014/main" val="3960119945"/>
                  </a:ext>
                </a:extLst>
              </a:tr>
              <a:tr h="152400">
                <a:tc>
                  <a:txBody>
                    <a:bodyPr/>
                    <a:lstStyle/>
                    <a:p>
                      <a:pPr algn="l" fontAlgn="b"/>
                      <a:r>
                        <a:rPr lang="en-US" sz="900" u="none" strike="noStrike" dirty="0">
                          <a:effectLst/>
                        </a:rPr>
                        <a:t>03047318</a:t>
                      </a:r>
                      <a:endParaRPr lang="en-US" sz="9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l" fontAlgn="b"/>
                      <a:r>
                        <a:rPr lang="en-US" sz="900" u="none" strike="noStrike" dirty="0">
                          <a:effectLst/>
                        </a:rPr>
                        <a:t>DEP REGIONAL COMMANDER</a:t>
                      </a:r>
                      <a:endParaRPr lang="en-US" sz="9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l" fontAlgn="b"/>
                      <a:r>
                        <a:rPr lang="en-US" sz="900" u="none" strike="noStrike" dirty="0">
                          <a:effectLst/>
                        </a:rPr>
                        <a:t>MARY SHERIDAN </a:t>
                      </a:r>
                      <a:endParaRPr lang="en-US" sz="900" b="0" i="0" u="none" strike="noStrike" dirty="0">
                        <a:solidFill>
                          <a:srgbClr val="000000"/>
                        </a:solidFill>
                        <a:effectLst/>
                        <a:latin typeface="Calibri" panose="020F0502020204030204" pitchFamily="34" charset="0"/>
                      </a:endParaRPr>
                    </a:p>
                  </a:txBody>
                  <a:tcPr marL="6350" marR="6350" marT="6350" marB="0" anchor="b">
                    <a:noFill/>
                  </a:tcPr>
                </a:tc>
                <a:extLst>
                  <a:ext uri="{0D108BD9-81ED-4DB2-BD59-A6C34878D82A}">
                    <a16:rowId xmlns:a16="http://schemas.microsoft.com/office/drawing/2014/main" val="1601727770"/>
                  </a:ext>
                </a:extLst>
              </a:tr>
              <a:tr h="152400">
                <a:tc>
                  <a:txBody>
                    <a:bodyPr/>
                    <a:lstStyle/>
                    <a:p>
                      <a:pPr algn="l" fontAlgn="b"/>
                      <a:r>
                        <a:rPr lang="en-US" sz="900" u="none" strike="noStrike" dirty="0">
                          <a:effectLst/>
                        </a:rPr>
                        <a:t>03047352</a:t>
                      </a:r>
                      <a:endParaRPr lang="en-US" sz="9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l" fontAlgn="b"/>
                      <a:r>
                        <a:rPr lang="en-US" sz="900" u="none" strike="noStrike" dirty="0">
                          <a:effectLst/>
                        </a:rPr>
                        <a:t>EXECUTIVE ASST</a:t>
                      </a:r>
                      <a:endParaRPr lang="en-US" sz="9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6350" marR="6350" marT="6350" marB="0" anchor="b">
                    <a:noFill/>
                  </a:tcPr>
                </a:tc>
                <a:tc>
                  <a:txBody>
                    <a:bodyPr/>
                    <a:lstStyle/>
                    <a:p>
                      <a:pPr algn="l" fontAlgn="b"/>
                      <a:r>
                        <a:rPr lang="en-US" sz="900" u="none" strike="noStrike" dirty="0">
                          <a:effectLst/>
                        </a:rPr>
                        <a:t>LESLIE THIELBAR </a:t>
                      </a:r>
                      <a:endParaRPr lang="en-US" sz="900" b="0" i="0" u="none" strike="noStrike" dirty="0">
                        <a:solidFill>
                          <a:srgbClr val="000000"/>
                        </a:solidFill>
                        <a:effectLst/>
                        <a:latin typeface="Calibri" panose="020F0502020204030204" pitchFamily="34" charset="0"/>
                      </a:endParaRPr>
                    </a:p>
                  </a:txBody>
                  <a:tcPr marL="6350" marR="6350" marT="6350" marB="0" anchor="b">
                    <a:noFill/>
                  </a:tcPr>
                </a:tc>
                <a:extLst>
                  <a:ext uri="{0D108BD9-81ED-4DB2-BD59-A6C34878D82A}">
                    <a16:rowId xmlns:a16="http://schemas.microsoft.com/office/drawing/2014/main" val="2714029717"/>
                  </a:ext>
                </a:extLst>
              </a:tr>
            </a:tbl>
          </a:graphicData>
        </a:graphic>
      </p:graphicFrame>
      <p:sp>
        <p:nvSpPr>
          <p:cNvPr id="45" name="Rectangle 44">
            <a:extLst>
              <a:ext uri="{FF2B5EF4-FFF2-40B4-BE49-F238E27FC236}">
                <a16:creationId xmlns:a16="http://schemas.microsoft.com/office/drawing/2014/main" id="{46327159-34BE-8B16-E057-7BD7F03EA55D}"/>
              </a:ext>
            </a:extLst>
          </p:cNvPr>
          <p:cNvSpPr>
            <a:spLocks noChangeArrowheads="1"/>
          </p:cNvSpPr>
          <p:nvPr/>
        </p:nvSpPr>
        <p:spPr bwMode="auto">
          <a:xfrm>
            <a:off x="3949574" y="4050463"/>
            <a:ext cx="2038626" cy="702901"/>
          </a:xfrm>
          <a:prstGeom prst="rect">
            <a:avLst/>
          </a:prstGeom>
          <a:noFill/>
          <a:ln w="28575" algn="ctr">
            <a:solidFill>
              <a:srgbClr val="000000"/>
            </a:solidFill>
            <a:round/>
            <a:headEnd/>
            <a:tailEnd/>
          </a:ln>
          <a:effectLst/>
        </p:spPr>
        <p:txBody>
          <a:bodyPr lIns="91414" tIns="45706" rIns="91414" bIns="45706"/>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Calibri" panose="020F0502020204030204"/>
                <a:ea typeface="+mn-ea"/>
                <a:cs typeface="Times New Roman" panose="02020603050405020304" pitchFamily="18" charset="0"/>
              </a:rPr>
              <a:t>E Group (DCMAP-E)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277346"/>
                </a:solidFill>
                <a:effectLst/>
                <a:uLnTx/>
                <a:uFillTx/>
                <a:latin typeface="Calibri" panose="020F0502020204030204"/>
                <a:ea typeface="+mn-ea"/>
                <a:cs typeface="Times New Roman" panose="02020603050405020304" pitchFamily="18" charset="0"/>
              </a:rPr>
              <a:t>Earned Value Management Systems Group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03050026 DIRECTOR DONNA HOLDEN  </a:t>
            </a: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0" cap="none" spc="0" normalizeH="0" baseline="0" noProof="0" dirty="0">
              <a:ln>
                <a:noFill/>
              </a:ln>
              <a:solidFill>
                <a:srgbClr val="000000"/>
              </a:solidFill>
              <a:effectLst/>
              <a:uLnTx/>
              <a:uFillTx/>
              <a:latin typeface="Calibri" panose="020F0502020204030204"/>
              <a:ea typeface="+mn-ea"/>
              <a:cs typeface="Times New Roman" panose="02020603050405020304" pitchFamily="18" charset="0"/>
            </a:endParaRPr>
          </a:p>
        </p:txBody>
      </p:sp>
      <p:cxnSp>
        <p:nvCxnSpPr>
          <p:cNvPr id="46" name="Straight Connector 45">
            <a:extLst>
              <a:ext uri="{FF2B5EF4-FFF2-40B4-BE49-F238E27FC236}">
                <a16:creationId xmlns:a16="http://schemas.microsoft.com/office/drawing/2014/main" id="{E0D28E75-85AD-AEFD-2AA3-5E6E57A6AEE0}"/>
              </a:ext>
            </a:extLst>
          </p:cNvPr>
          <p:cNvCxnSpPr>
            <a:cxnSpLocks/>
          </p:cNvCxnSpPr>
          <p:nvPr/>
        </p:nvCxnSpPr>
        <p:spPr>
          <a:xfrm>
            <a:off x="9067997" y="3537205"/>
            <a:ext cx="0" cy="5013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DF5854E6-297D-795C-7944-A627E967A057}"/>
              </a:ext>
              <a:ext uri="{C183D7F6-B498-43B3-948B-1728B52AA6E4}">
                <adec:decorative xmlns:adec="http://schemas.microsoft.com/office/drawing/2017/decorative" val="1"/>
              </a:ext>
            </a:extLst>
          </p:cNvPr>
          <p:cNvSpPr/>
          <p:nvPr/>
        </p:nvSpPr>
        <p:spPr>
          <a:xfrm>
            <a:off x="3912834" y="3886200"/>
            <a:ext cx="2130116" cy="1054734"/>
          </a:xfrm>
          <a:prstGeom prst="rect">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0769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9F6EC8-A378-AC9F-7ACD-C171E6925218}"/>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142D90C5-7B42-5018-872B-DB27F4B53E2F}"/>
              </a:ext>
            </a:extLst>
          </p:cNvPr>
          <p:cNvSpPr>
            <a:spLocks noGrp="1"/>
          </p:cNvSpPr>
          <p:nvPr>
            <p:ph type="title" idx="4294967295"/>
          </p:nvPr>
        </p:nvSpPr>
        <p:spPr>
          <a:xfrm>
            <a:off x="3805238" y="0"/>
            <a:ext cx="8161337" cy="612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r" defTabSz="914400" rtl="0" eaLnBrk="1" fontAlgn="auto" latinLnBrk="0" hangingPunct="1">
              <a:lnSpc>
                <a:spcPct val="90000"/>
              </a:lnSpc>
              <a:spcBef>
                <a:spcPts val="1000"/>
              </a:spcBef>
              <a:spcAft>
                <a:spcPts val="0"/>
              </a:spcAft>
              <a:buClrTx/>
              <a:buSzTx/>
              <a:buFontTx/>
              <a:buNone/>
              <a:tabLst/>
              <a:defRPr/>
            </a:pPr>
            <a:r>
              <a:rPr lang="en-US" sz="3000" b="1" dirty="0">
                <a:solidFill>
                  <a:srgbClr val="101129"/>
                </a:solidFill>
                <a:latin typeface="+mn-lt"/>
                <a:ea typeface="+mn-ea"/>
                <a:cs typeface="+mn-cs"/>
              </a:rPr>
              <a:t>CPC Vision, </a:t>
            </a:r>
            <a:r>
              <a:rPr kumimoji="0" lang="en-US" sz="3000" b="1" i="0" u="none" strike="noStrike" kern="1200" cap="none" spc="0" normalizeH="0" baseline="0" noProof="0" dirty="0">
                <a:ln>
                  <a:noFill/>
                </a:ln>
                <a:solidFill>
                  <a:srgbClr val="101129"/>
                </a:solidFill>
                <a:effectLst/>
                <a:uLnTx/>
                <a:uFillTx/>
                <a:latin typeface="+mn-lt"/>
                <a:ea typeface="+mn-ea"/>
                <a:cs typeface="+mn-cs"/>
              </a:rPr>
              <a:t>Mission </a:t>
            </a:r>
            <a:r>
              <a:rPr lang="en-US" sz="3000" b="1" dirty="0">
                <a:solidFill>
                  <a:srgbClr val="101129"/>
                </a:solidFill>
                <a:latin typeface="+mn-lt"/>
                <a:ea typeface="+mn-ea"/>
                <a:cs typeface="+mn-cs"/>
              </a:rPr>
              <a:t>and</a:t>
            </a:r>
            <a:r>
              <a:rPr kumimoji="0" lang="en-US" sz="3000" b="1" i="0" u="none" strike="noStrike" kern="1200" cap="none" spc="0" normalizeH="0" baseline="0" noProof="0" dirty="0">
                <a:ln>
                  <a:noFill/>
                </a:ln>
                <a:solidFill>
                  <a:srgbClr val="101129"/>
                </a:solidFill>
                <a:effectLst/>
                <a:uLnTx/>
                <a:uFillTx/>
                <a:latin typeface="+mn-lt"/>
                <a:ea typeface="+mn-ea"/>
                <a:cs typeface="+mn-cs"/>
              </a:rPr>
              <a:t> Commitment Statements</a:t>
            </a:r>
          </a:p>
        </p:txBody>
      </p:sp>
      <p:sp>
        <p:nvSpPr>
          <p:cNvPr id="2" name="Content Placeholder 1">
            <a:extLst>
              <a:ext uri="{FF2B5EF4-FFF2-40B4-BE49-F238E27FC236}">
                <a16:creationId xmlns:a16="http://schemas.microsoft.com/office/drawing/2014/main" id="{71A57E83-44D9-0B17-CEEE-84E6D130F6C0}"/>
              </a:ext>
            </a:extLst>
          </p:cNvPr>
          <p:cNvSpPr>
            <a:spLocks noGrp="1"/>
          </p:cNvSpPr>
          <p:nvPr>
            <p:ph idx="1"/>
          </p:nvPr>
        </p:nvSpPr>
        <p:spPr/>
        <p:txBody>
          <a:bodyPr vert="horz" lIns="91440" tIns="45720" rIns="91440" bIns="45720" rtlCol="0" anchor="t">
            <a:normAutofit/>
          </a:bodyPr>
          <a:lstStyle/>
          <a:p>
            <a:r>
              <a:rPr lang="en-US" dirty="0"/>
              <a:t>Cost and Pricing Command (CPC)</a:t>
            </a:r>
            <a:endParaRPr lang="en-US" dirty="0">
              <a:ea typeface="Calibri"/>
              <a:cs typeface="Calibri"/>
            </a:endParaRPr>
          </a:p>
          <a:p>
            <a:pPr lvl="1"/>
            <a:r>
              <a:rPr lang="en-US" b="1" dirty="0">
                <a:solidFill>
                  <a:srgbClr val="C00000"/>
                </a:solidFill>
              </a:rPr>
              <a:t>Vision</a:t>
            </a:r>
            <a:r>
              <a:rPr lang="en-US" b="1" dirty="0"/>
              <a:t> | </a:t>
            </a:r>
            <a:r>
              <a:rPr lang="en-US" dirty="0"/>
              <a:t>A team of trusted professionals delivering value to our Warfighters throughout the acquisition lifecycle. </a:t>
            </a:r>
          </a:p>
          <a:p>
            <a:pPr lvl="1"/>
            <a:r>
              <a:rPr lang="en-US" b="1" dirty="0">
                <a:solidFill>
                  <a:srgbClr val="C00000"/>
                </a:solidFill>
              </a:rPr>
              <a:t>Mission</a:t>
            </a:r>
            <a:r>
              <a:rPr lang="en-US" b="1" dirty="0"/>
              <a:t> |</a:t>
            </a:r>
            <a:r>
              <a:rPr lang="en-US" dirty="0"/>
              <a:t>Deliver superior cost and pricing insight supporting affordability and readiness for the DoD and its partners. </a:t>
            </a:r>
          </a:p>
          <a:p>
            <a:pPr lvl="1"/>
            <a:r>
              <a:rPr lang="en-US" b="1" dirty="0">
                <a:solidFill>
                  <a:srgbClr val="C00000"/>
                </a:solidFill>
              </a:rPr>
              <a:t>Commitment</a:t>
            </a:r>
            <a:r>
              <a:rPr lang="en-US" b="1" dirty="0"/>
              <a:t> | </a:t>
            </a:r>
            <a:r>
              <a:rPr lang="en-US" dirty="0"/>
              <a:t>Improve Internal/External Customer Engagement/Focus and Deliver Value to the Department of Defense. </a:t>
            </a:r>
          </a:p>
        </p:txBody>
      </p:sp>
      <p:sp>
        <p:nvSpPr>
          <p:cNvPr id="6" name="Slide Number Placeholder 2">
            <a:extLst>
              <a:ext uri="{FF2B5EF4-FFF2-40B4-BE49-F238E27FC236}">
                <a16:creationId xmlns:a16="http://schemas.microsoft.com/office/drawing/2014/main" id="{606ABDBB-B3CA-2480-D3A2-B021EBAA25CF}"/>
              </a:ext>
            </a:extLst>
          </p:cNvPr>
          <p:cNvSpPr>
            <a:spLocks noGrp="1"/>
          </p:cNvSpPr>
          <p:nvPr>
            <p:ph type="sldNum" sz="quarter" idx="4"/>
          </p:nvPr>
        </p:nvSpPr>
        <p:spPr>
          <a:xfrm>
            <a:off x="9311044" y="6503987"/>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20A522-6B54-4D34-AC86-31513DF217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 Placeholder 3">
            <a:extLst>
              <a:ext uri="{FF2B5EF4-FFF2-40B4-BE49-F238E27FC236}">
                <a16:creationId xmlns:a16="http://schemas.microsoft.com/office/drawing/2014/main" id="{73919DD2-D54C-3C5E-9B34-DC2E2406E161}"/>
              </a:ext>
            </a:extLst>
          </p:cNvPr>
          <p:cNvSpPr txBox="1">
            <a:spLocks/>
          </p:cNvSpPr>
          <p:nvPr/>
        </p:nvSpPr>
        <p:spPr>
          <a:xfrm>
            <a:off x="132519" y="6594563"/>
            <a:ext cx="3380917" cy="1876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20260107/CPC Vision, Mission, and Commitment Statements/CPC</a:t>
            </a:r>
          </a:p>
        </p:txBody>
      </p:sp>
    </p:spTree>
    <p:extLst>
      <p:ext uri="{BB962C8B-B14F-4D97-AF65-F5344CB8AC3E}">
        <p14:creationId xmlns:p14="http://schemas.microsoft.com/office/powerpoint/2010/main" val="2603074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CA77F6-E7A3-D3D8-72A5-D05426D71227}"/>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D4FF45-7B51-01C4-06A6-4932865DFD73}"/>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20A522-6B54-4D34-AC86-31513DF217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 Placeholder 5">
            <a:extLst>
              <a:ext uri="{FF2B5EF4-FFF2-40B4-BE49-F238E27FC236}">
                <a16:creationId xmlns:a16="http://schemas.microsoft.com/office/drawing/2014/main" id="{6465B5DC-7B0D-30B3-866B-CD96D43B0059}"/>
              </a:ext>
            </a:extLst>
          </p:cNvPr>
          <p:cNvSpPr>
            <a:spLocks noGrp="1"/>
          </p:cNvSpPr>
          <p:nvPr>
            <p:ph type="body" sz="quarter" idx="17"/>
          </p:nvPr>
        </p:nvSpPr>
        <p:spPr/>
        <p:txBody>
          <a:bodyPr/>
          <a:lstStyle/>
          <a:p>
            <a:r>
              <a:rPr lang="en-US" dirty="0"/>
              <a:t>20251001/Org Charts v1/CPC</a:t>
            </a:r>
          </a:p>
          <a:p>
            <a:endParaRPr lang="en-US" dirty="0"/>
          </a:p>
        </p:txBody>
      </p:sp>
      <p:sp>
        <p:nvSpPr>
          <p:cNvPr id="5" name="Rounded Rectangle 6">
            <a:extLst>
              <a:ext uri="{FF2B5EF4-FFF2-40B4-BE49-F238E27FC236}">
                <a16:creationId xmlns:a16="http://schemas.microsoft.com/office/drawing/2014/main" id="{E70E69EB-C698-2250-EF72-11FE2AB4AAB9}"/>
              </a:ext>
            </a:extLst>
          </p:cNvPr>
          <p:cNvSpPr/>
          <p:nvPr/>
        </p:nvSpPr>
        <p:spPr>
          <a:xfrm>
            <a:off x="926471" y="4997449"/>
            <a:ext cx="4512482" cy="1316271"/>
          </a:xfrm>
          <a:prstGeom prst="roundRect">
            <a:avLst/>
          </a:prstGeom>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5400000" scaled="1"/>
            <a:tileRect/>
          </a:gradFill>
          <a:ln w="25400" cap="flat" cmpd="sng" algn="ctr">
            <a:solidFill>
              <a:srgbClr val="FFFFFF">
                <a:lumMod val="75000"/>
              </a:srgbClr>
            </a:solidFill>
            <a:prstDash val="solid"/>
          </a:ln>
          <a:effectLst>
            <a:glow rad="152400">
              <a:srgbClr val="FFFFFF">
                <a:alpha val="40000"/>
              </a:srgbClr>
            </a:glow>
            <a:outerShdw blurRad="50800" dist="63500" dir="2700000" algn="tl" rotWithShape="0">
              <a:prstClr val="black">
                <a:alpha val="40000"/>
              </a:prstClr>
            </a:outerShdw>
          </a:effectLst>
        </p:spPr>
        <p:txBody>
          <a:bodyPr lIns="91440" tIns="45720" rIns="91440" bIns="45720"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750" b="0" i="0" u="none" strike="noStrike" kern="0" cap="none" spc="0" normalizeH="0" baseline="0" noProof="0" dirty="0">
                <a:ln>
                  <a:noFill/>
                </a:ln>
                <a:solidFill>
                  <a:srgbClr val="000000"/>
                </a:solidFill>
                <a:effectLst/>
                <a:uLnTx/>
                <a:uFillTx/>
                <a:latin typeface="Arial"/>
                <a:ea typeface="+mn-ea"/>
                <a:cs typeface="+mn-cs"/>
              </a:rPr>
              <a:t>EC</a:t>
            </a: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rPr>
              <a:t>Mr. Jean Christian Brutus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Arial"/>
                <a:ea typeface="+mn-ea"/>
                <a:cs typeface="+mn-cs"/>
                <a:hlinkClick r:id="rId3"/>
              </a:rPr>
              <a:t>jeanchristian.brutus2.civ@mail.mil</a:t>
            </a:r>
            <a:r>
              <a:rPr kumimoji="0" lang="en-US" sz="1000" b="0" i="0" u="none" strike="noStrike" kern="0" cap="none" spc="0" normalizeH="0" baseline="0" noProof="0" dirty="0">
                <a:ln>
                  <a:noFill/>
                </a:ln>
                <a:solidFill>
                  <a:srgbClr val="000000"/>
                </a:solidFill>
                <a:effectLst/>
                <a:uLnTx/>
                <a:uFillTx/>
                <a:latin typeface="Arial"/>
                <a:ea typeface="+mn-ea"/>
                <a:cs typeface="+mn-cs"/>
              </a:rPr>
              <a:t> </a:t>
            </a:r>
            <a:r>
              <a:rPr kumimoji="0" lang="en-US" sz="1000" b="0" i="0" u="none" strike="noStrike" kern="0" cap="none" spc="0" normalizeH="0" baseline="0" noProof="0" dirty="0">
                <a:ln>
                  <a:noFill/>
                </a:ln>
                <a:solidFill>
                  <a:prstClr val="black"/>
                </a:solidFill>
                <a:effectLst/>
                <a:uLnTx/>
                <a:uFillTx/>
                <a:latin typeface="Arial"/>
                <a:ea typeface="+mn-ea"/>
                <a:cs typeface="+mn-cs"/>
              </a:rPr>
              <a:t>612.801.7028 </a:t>
            </a:r>
            <a:endParaRPr kumimoji="0" lang="en-US" sz="1000" b="0" i="0" u="none" strike="noStrike" kern="0" cap="none" spc="0" normalizeH="0" baseline="0" noProof="0" dirty="0">
              <a:ln>
                <a:noFill/>
              </a:ln>
              <a:solidFill>
                <a:srgbClr val="000000"/>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tab pos="1490663" algn="l"/>
              </a:tabLst>
              <a:defRPr/>
            </a:pPr>
            <a:r>
              <a:rPr kumimoji="0" lang="en-US" sz="1000" b="0" i="0" u="none" strike="noStrike" kern="0" cap="none" spc="0" normalizeH="0" baseline="0" noProof="0" dirty="0">
                <a:ln>
                  <a:noFill/>
                </a:ln>
                <a:solidFill>
                  <a:srgbClr val="000000"/>
                </a:solidFill>
                <a:effectLst/>
                <a:uLnTx/>
                <a:uFillTx/>
                <a:latin typeface="Arial"/>
                <a:ea typeface="+mn-ea"/>
                <a:cs typeface="+mn-cs"/>
              </a:rPr>
              <a:t>Northrop Grumman      - GD BIW     </a:t>
            </a:r>
          </a:p>
          <a:p>
            <a:pPr marL="171450" marR="0" lvl="0" indent="-171450" algn="l" defTabSz="914400" rtl="0" eaLnBrk="1" fontAlgn="auto" latinLnBrk="0" hangingPunct="1">
              <a:lnSpc>
                <a:spcPct val="100000"/>
              </a:lnSpc>
              <a:spcBef>
                <a:spcPts val="0"/>
              </a:spcBef>
              <a:spcAft>
                <a:spcPts val="0"/>
              </a:spcAft>
              <a:buClrTx/>
              <a:buSzTx/>
              <a:buFontTx/>
              <a:buChar char="-"/>
              <a:tabLst>
                <a:tab pos="1490663" algn="l"/>
              </a:tabLst>
              <a:defRPr/>
            </a:pPr>
            <a:r>
              <a:rPr kumimoji="0" lang="en-US" sz="1000" b="0" i="0" u="none" strike="noStrike" kern="0" cap="none" spc="0" normalizeH="0" baseline="0" noProof="0" dirty="0">
                <a:ln>
                  <a:noFill/>
                </a:ln>
                <a:solidFill>
                  <a:srgbClr val="000000"/>
                </a:solidFill>
                <a:effectLst/>
                <a:uLnTx/>
                <a:uFillTx/>
                <a:latin typeface="Arial"/>
                <a:ea typeface="+mn-ea"/>
                <a:cs typeface="+mn-cs"/>
              </a:rPr>
              <a:t>Leidos                           - Amentum Services, Inc. </a:t>
            </a:r>
          </a:p>
        </p:txBody>
      </p:sp>
      <p:cxnSp>
        <p:nvCxnSpPr>
          <p:cNvPr id="7" name="Straight Connector 6">
            <a:extLst>
              <a:ext uri="{FF2B5EF4-FFF2-40B4-BE49-F238E27FC236}">
                <a16:creationId xmlns:a16="http://schemas.microsoft.com/office/drawing/2014/main" id="{5343CD41-684E-7918-518A-7D9B0C07956F}"/>
              </a:ext>
            </a:extLst>
          </p:cNvPr>
          <p:cNvCxnSpPr>
            <a:cxnSpLocks/>
          </p:cNvCxnSpPr>
          <p:nvPr/>
        </p:nvCxnSpPr>
        <p:spPr>
          <a:xfrm flipH="1" flipV="1">
            <a:off x="6211769" y="1742669"/>
            <a:ext cx="13687" cy="4204584"/>
          </a:xfrm>
          <a:prstGeom prst="line">
            <a:avLst/>
          </a:prstGeom>
          <a:noFill/>
          <a:ln w="19050" cap="flat" cmpd="sng" algn="ctr">
            <a:solidFill>
              <a:srgbClr val="000000"/>
            </a:solidFill>
            <a:prstDash val="solid"/>
          </a:ln>
          <a:effectLst/>
        </p:spPr>
      </p:cxnSp>
      <p:sp>
        <p:nvSpPr>
          <p:cNvPr id="18" name="Rounded Rectangle 8">
            <a:extLst>
              <a:ext uri="{FF2B5EF4-FFF2-40B4-BE49-F238E27FC236}">
                <a16:creationId xmlns:a16="http://schemas.microsoft.com/office/drawing/2014/main" id="{C230F641-A96F-80D5-BF41-57EAADEA5AB1}"/>
              </a:ext>
            </a:extLst>
          </p:cNvPr>
          <p:cNvSpPr/>
          <p:nvPr/>
        </p:nvSpPr>
        <p:spPr>
          <a:xfrm>
            <a:off x="5472359" y="992055"/>
            <a:ext cx="1506195" cy="1012052"/>
          </a:xfrm>
          <a:prstGeom prst="roundRect">
            <a:avLst/>
          </a:prstGeom>
          <a:solidFill>
            <a:srgbClr val="BBE0E3"/>
          </a:solidFill>
          <a:ln w="25400" cap="flat" cmpd="sng" algn="ctr">
            <a:solidFill>
              <a:srgbClr val="BBE0E3">
                <a:shade val="50000"/>
              </a:srgbClr>
            </a:solidFill>
            <a:prstDash val="solid"/>
          </a:ln>
          <a:effectLst>
            <a:outerShdw blurRad="50800" dist="63500" dir="2700000" algn="tl" rotWithShape="0">
              <a:prstClr val="black">
                <a:alpha val="40000"/>
              </a:prstClr>
            </a:outerShdw>
          </a:effectLst>
        </p:spPr>
        <p:txBody>
          <a:bodyPr lIns="91440" tIns="45720" rIns="91440" bIns="45720"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750" b="1" i="0" u="none" strike="noStrike" kern="0" cap="none" spc="0" normalizeH="0" baseline="0" noProof="0" dirty="0">
                <a:ln>
                  <a:noFill/>
                </a:ln>
                <a:solidFill>
                  <a:srgbClr val="000000"/>
                </a:solidFill>
                <a:effectLst/>
                <a:uLnTx/>
                <a:uFillTx/>
                <a:latin typeface="Arial"/>
                <a:ea typeface="+mn-ea"/>
                <a:cs typeface="+mn-cs"/>
              </a:rPr>
              <a:t>P-E</a:t>
            </a:r>
            <a:br>
              <a:rPr kumimoji="0" lang="en-US" sz="1750" b="1" i="0" u="none" strike="noStrike" kern="0" cap="none" spc="0" normalizeH="0" baseline="0" noProof="0" dirty="0">
                <a:ln>
                  <a:noFill/>
                </a:ln>
                <a:solidFill>
                  <a:srgbClr val="000000"/>
                </a:solidFill>
                <a:effectLst/>
                <a:uLnTx/>
                <a:uFillTx/>
                <a:latin typeface="Arial"/>
                <a:ea typeface="+mn-ea"/>
                <a:cs typeface="+mn-cs"/>
              </a:rPr>
            </a:br>
            <a:r>
              <a:rPr kumimoji="0" lang="en-US" sz="1750" b="1" i="0" u="none" strike="noStrike" kern="0" cap="none" spc="0" normalizeH="0" baseline="0" noProof="0" dirty="0">
                <a:ln>
                  <a:noFill/>
                </a:ln>
                <a:solidFill>
                  <a:srgbClr val="000000"/>
                </a:solidFill>
                <a:effectLst/>
                <a:uLnTx/>
                <a:uFillTx/>
                <a:latin typeface="Arial"/>
                <a:ea typeface="+mn-ea"/>
                <a:cs typeface="+mn-cs"/>
              </a:rPr>
              <a:t>EVMS Group</a:t>
            </a:r>
            <a:endParaRPr kumimoji="0" lang="en-US" sz="1750" b="1" i="0" u="none" strike="noStrike" kern="0" cap="none" spc="0" normalizeH="0" baseline="0" noProof="0" dirty="0">
              <a:ln>
                <a:noFill/>
              </a:ln>
              <a:solidFill>
                <a:srgbClr val="000000"/>
              </a:solidFill>
              <a:effectLst/>
              <a:uLnTx/>
              <a:uFillTx/>
              <a:latin typeface="Arial"/>
              <a:ea typeface="+mn-ea"/>
              <a:cs typeface="Arial"/>
            </a:endParaRPr>
          </a:p>
        </p:txBody>
      </p:sp>
      <p:sp>
        <p:nvSpPr>
          <p:cNvPr id="19" name="Rounded Rectangle 10">
            <a:extLst>
              <a:ext uri="{FF2B5EF4-FFF2-40B4-BE49-F238E27FC236}">
                <a16:creationId xmlns:a16="http://schemas.microsoft.com/office/drawing/2014/main" id="{DFB22C50-0EEF-A668-2248-19944B206D49}"/>
              </a:ext>
            </a:extLst>
          </p:cNvPr>
          <p:cNvSpPr/>
          <p:nvPr/>
        </p:nvSpPr>
        <p:spPr>
          <a:xfrm>
            <a:off x="6955813" y="1777437"/>
            <a:ext cx="4586485" cy="1250035"/>
          </a:xfrm>
          <a:prstGeom prst="roundRect">
            <a:avLst/>
          </a:prstGeom>
          <a:gradFill flip="none" rotWithShape="1">
            <a:gsLst>
              <a:gs pos="0">
                <a:srgbClr val="ED7D31">
                  <a:lumMod val="5000"/>
                  <a:lumOff val="95000"/>
                </a:srgbClr>
              </a:gs>
              <a:gs pos="74000">
                <a:srgbClr val="ED7D31">
                  <a:lumMod val="45000"/>
                  <a:lumOff val="55000"/>
                </a:srgbClr>
              </a:gs>
              <a:gs pos="83000">
                <a:srgbClr val="ED7D31">
                  <a:lumMod val="45000"/>
                  <a:lumOff val="55000"/>
                </a:srgbClr>
              </a:gs>
              <a:gs pos="100000">
                <a:srgbClr val="ED7D31">
                  <a:lumMod val="30000"/>
                  <a:lumOff val="70000"/>
                </a:srgbClr>
              </a:gs>
            </a:gsLst>
            <a:lin ang="5400000" scaled="1"/>
            <a:tileRect/>
          </a:gradFill>
          <a:ln w="25400" cap="flat" cmpd="sng" algn="ctr">
            <a:solidFill>
              <a:srgbClr val="FFFFFF">
                <a:lumMod val="75000"/>
              </a:srgbClr>
            </a:solidFill>
            <a:prstDash val="solid"/>
          </a:ln>
          <a:effectLst>
            <a:glow rad="152400">
              <a:srgbClr val="FFFFFF">
                <a:alpha val="40000"/>
              </a:srgbClr>
            </a:glow>
            <a:outerShdw blurRad="50800" dist="63500" dir="2700000" algn="tl" rotWithShape="0">
              <a:prstClr val="black">
                <a:alpha val="40000"/>
              </a:prstClr>
            </a:outerShdw>
          </a:effectLst>
        </p:spPr>
        <p:txBody>
          <a:bodyPr lIns="91440" tIns="45720" rIns="91440" bIns="45720"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750" b="0" i="0" u="none" strike="noStrike" kern="0" cap="none" spc="0" normalizeH="0" baseline="0" noProof="0" dirty="0">
                <a:ln>
                  <a:noFill/>
                </a:ln>
                <a:solidFill>
                  <a:srgbClr val="000000"/>
                </a:solidFill>
                <a:effectLst/>
                <a:uLnTx/>
                <a:uFillTx/>
                <a:latin typeface="Arial"/>
                <a:ea typeface="+mn-ea"/>
                <a:cs typeface="+mn-cs"/>
              </a:rPr>
              <a:t>ED </a:t>
            </a: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rPr>
              <a:t>Mr. Andrew Hayden</a:t>
            </a: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Arial"/>
                <a:ea typeface="+mn-ea"/>
                <a:cs typeface="+mn-cs"/>
                <a:hlinkClick r:id="rId4"/>
              </a:rPr>
              <a:t>a</a:t>
            </a:r>
            <a:r>
              <a:rPr kumimoji="0" lang="en-US" sz="1000" b="0" i="0" u="none" strike="noStrike" kern="0" cap="none" spc="0" normalizeH="0" baseline="0" noProof="0" dirty="0">
                <a:ln>
                  <a:noFill/>
                </a:ln>
                <a:solidFill>
                  <a:srgbClr val="000000"/>
                </a:solidFill>
                <a:effectLst/>
                <a:uLnTx/>
                <a:uFillTx/>
                <a:latin typeface="Arial"/>
                <a:ea typeface="+mn-ea"/>
                <a:cs typeface="+mn-cs"/>
                <a:hlinkClick r:id="rId5"/>
              </a:rPr>
              <a:t>ndrew.d.hayden4.civ@mail.mil</a:t>
            </a:r>
            <a:r>
              <a:rPr kumimoji="0" lang="en-US" sz="1000" b="0" i="0" u="none" strike="noStrike" kern="0" cap="none" spc="0" normalizeH="0" baseline="0" noProof="0" dirty="0">
                <a:ln>
                  <a:noFill/>
                </a:ln>
                <a:solidFill>
                  <a:srgbClr val="000000"/>
                </a:solidFill>
                <a:effectLst/>
                <a:uLnTx/>
                <a:uFillTx/>
                <a:latin typeface="Arial"/>
                <a:ea typeface="+mn-ea"/>
                <a:cs typeface="+mn-cs"/>
              </a:rPr>
              <a:t>  612.801.6916</a:t>
            </a:r>
          </a:p>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1371189" algn="l"/>
              </a:tabLst>
              <a:defRPr/>
            </a:pPr>
            <a:r>
              <a:rPr kumimoji="0" lang="en-US" sz="1100" b="0" i="0" u="none" strike="noStrike" kern="0" cap="none" spc="0" normalizeH="0" baseline="0" noProof="0" dirty="0">
                <a:ln>
                  <a:noFill/>
                </a:ln>
                <a:solidFill>
                  <a:srgbClr val="000000"/>
                </a:solidFill>
                <a:effectLst/>
                <a:uLnTx/>
                <a:uFillTx/>
                <a:latin typeface="Arial"/>
                <a:ea typeface="+mn-ea"/>
                <a:cs typeface="+mn-cs"/>
              </a:rPr>
              <a:t>- Lockheed Martin         </a:t>
            </a:r>
            <a:r>
              <a:rPr kumimoji="0" lang="en-US" sz="1100" b="0" i="0" u="none" strike="noStrike" kern="0" cap="none" spc="0" normalizeH="0" baseline="0" noProof="0" dirty="0">
                <a:ln>
                  <a:noFill/>
                </a:ln>
                <a:solidFill>
                  <a:srgbClr val="000000"/>
                </a:solidFill>
                <a:effectLst/>
                <a:uLnTx/>
                <a:uFillTx/>
                <a:latin typeface="Arial"/>
                <a:ea typeface="+mn-ea"/>
                <a:cs typeface="Arial"/>
              </a:rPr>
              <a:t>  - Rolls Royce          - JHU/APL</a:t>
            </a:r>
          </a:p>
          <a:p>
            <a:pPr marL="0" marR="0" lvl="0" indent="0" algn="l" defTabSz="914400" rtl="0" eaLnBrk="1" fontAlgn="auto" latinLnBrk="0" hangingPunct="1">
              <a:lnSpc>
                <a:spcPct val="100000"/>
              </a:lnSpc>
              <a:spcBef>
                <a:spcPts val="0"/>
              </a:spcBef>
              <a:spcAft>
                <a:spcPts val="0"/>
              </a:spcAft>
              <a:buClrTx/>
              <a:buSzTx/>
              <a:buFontTx/>
              <a:buNone/>
              <a:tabLst>
                <a:tab pos="1371189" algn="l"/>
              </a:tabLst>
              <a:defRPr/>
            </a:pPr>
            <a:r>
              <a:rPr kumimoji="0" lang="en-US" sz="1100" b="0" i="0" u="none" strike="noStrike" kern="0" cap="none" spc="0" normalizeH="0" baseline="0" noProof="0" dirty="0">
                <a:ln>
                  <a:noFill/>
                </a:ln>
                <a:solidFill>
                  <a:srgbClr val="000000"/>
                </a:solidFill>
                <a:effectLst/>
                <a:uLnTx/>
                <a:uFillTx/>
                <a:latin typeface="Arial"/>
                <a:ea typeface="+mn-ea"/>
                <a:cs typeface="Arial"/>
              </a:rPr>
              <a:t>- Oceaneering                   </a:t>
            </a:r>
            <a:r>
              <a:rPr kumimoji="0" lang="en-US" sz="1100" b="0" i="0" u="none" strike="noStrike" kern="0" cap="none" spc="0" normalizeH="0" baseline="0" noProof="0" dirty="0">
                <a:ln>
                  <a:noFill/>
                </a:ln>
                <a:solidFill>
                  <a:srgbClr val="000000"/>
                </a:solidFill>
                <a:effectLst/>
                <a:uLnTx/>
                <a:uFillTx/>
                <a:latin typeface="Arial"/>
                <a:ea typeface="+mn-ea"/>
                <a:cs typeface="+mn-cs"/>
              </a:rPr>
              <a:t>		</a:t>
            </a:r>
            <a:endParaRPr kumimoji="0" lang="en-US" sz="1100" b="0" i="0" u="none" strike="sngStrike" kern="0" cap="none" spc="0" normalizeH="0" baseline="0" noProof="0" dirty="0">
              <a:ln>
                <a:noFill/>
              </a:ln>
              <a:solidFill>
                <a:srgbClr val="FF0000"/>
              </a:solidFill>
              <a:effectLst/>
              <a:uLnTx/>
              <a:uFillTx/>
              <a:latin typeface="Arial"/>
              <a:ea typeface="+mn-ea"/>
              <a:cs typeface="+mn-cs"/>
            </a:endParaRPr>
          </a:p>
        </p:txBody>
      </p:sp>
      <p:sp>
        <p:nvSpPr>
          <p:cNvPr id="20" name="Rounded Rectangle 11">
            <a:extLst>
              <a:ext uri="{FF2B5EF4-FFF2-40B4-BE49-F238E27FC236}">
                <a16:creationId xmlns:a16="http://schemas.microsoft.com/office/drawing/2014/main" id="{B0C662C6-E30E-DB26-3506-4B3512A6DAB2}"/>
              </a:ext>
            </a:extLst>
          </p:cNvPr>
          <p:cNvSpPr/>
          <p:nvPr/>
        </p:nvSpPr>
        <p:spPr>
          <a:xfrm>
            <a:off x="919965" y="3160454"/>
            <a:ext cx="4547760" cy="1591693"/>
          </a:xfrm>
          <a:prstGeom prst="roundRect">
            <a:avLst/>
          </a:prstGeom>
          <a:gradFill flip="none" rotWithShape="1">
            <a:gsLst>
              <a:gs pos="0">
                <a:srgbClr val="70AD47">
                  <a:lumMod val="5000"/>
                  <a:lumOff val="95000"/>
                </a:srgbClr>
              </a:gs>
              <a:gs pos="74000">
                <a:srgbClr val="70AD47">
                  <a:lumMod val="45000"/>
                  <a:lumOff val="55000"/>
                </a:srgbClr>
              </a:gs>
              <a:gs pos="83000">
                <a:srgbClr val="70AD47">
                  <a:lumMod val="45000"/>
                  <a:lumOff val="55000"/>
                </a:srgbClr>
              </a:gs>
              <a:gs pos="100000">
                <a:srgbClr val="70AD47">
                  <a:lumMod val="30000"/>
                  <a:lumOff val="70000"/>
                </a:srgbClr>
              </a:gs>
            </a:gsLst>
            <a:lin ang="5400000" scaled="1"/>
            <a:tileRect/>
          </a:gradFill>
          <a:ln w="25400" cap="flat" cmpd="sng" algn="ctr">
            <a:solidFill>
              <a:srgbClr val="FFFFFF">
                <a:lumMod val="75000"/>
              </a:srgbClr>
            </a:solidFill>
            <a:prstDash val="solid"/>
          </a:ln>
          <a:effectLst>
            <a:glow rad="152400">
              <a:srgbClr val="FFFFFF">
                <a:alpha val="40000"/>
              </a:srgbClr>
            </a:glow>
            <a:outerShdw blurRad="50800" dist="63500" dir="2700000" algn="tl" rotWithShape="0">
              <a:prstClr val="black">
                <a:alpha val="40000"/>
              </a:prstClr>
            </a:outerShdw>
          </a:effectLst>
        </p:spPr>
        <p:txBody>
          <a:bodyPr lIns="91440" tIns="45720" rIns="91440" bIns="45720"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750" b="0" i="0" u="none" strike="noStrike" kern="0" cap="none" spc="0" normalizeH="0" baseline="0" noProof="0" dirty="0">
                <a:ln>
                  <a:noFill/>
                </a:ln>
                <a:solidFill>
                  <a:srgbClr val="000000"/>
                </a:solidFill>
                <a:effectLst/>
                <a:uLnTx/>
                <a:uFillTx/>
                <a:latin typeface="Arial"/>
                <a:ea typeface="+mn-ea"/>
                <a:cs typeface="+mn-cs"/>
              </a:rPr>
              <a:t>EB </a:t>
            </a:r>
            <a:endParaRPr kumimoji="0" lang="en-US" sz="1799" b="0" i="0" u="none" strike="noStrike" kern="0" cap="none" spc="0" normalizeH="0" baseline="0" noProof="0" dirty="0">
              <a:ln>
                <a:noFill/>
              </a:ln>
              <a:solidFill>
                <a:srgbClr val="000000"/>
              </a:solidFill>
              <a:effectLst/>
              <a:uLnTx/>
              <a:uFillTx/>
              <a:latin typeface="Arial"/>
              <a:ea typeface="+mn-ea"/>
              <a:cs typeface="+mn-cs"/>
            </a:endParaRP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rPr>
              <a:t>Ms. Patty Gonzalez </a:t>
            </a: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Arial"/>
                <a:ea typeface="+mn-ea"/>
                <a:cs typeface="+mn-cs"/>
                <a:hlinkClick r:id="rId6"/>
              </a:rPr>
              <a:t>patricia.a.gonzalez.civ@mail.mil</a:t>
            </a:r>
            <a:r>
              <a:rPr kumimoji="0" lang="en-US" sz="1000" b="0" i="0" u="none" strike="noStrike" kern="0" cap="none" spc="0" normalizeH="0" baseline="0" noProof="0" dirty="0">
                <a:ln>
                  <a:noFill/>
                </a:ln>
                <a:solidFill>
                  <a:srgbClr val="000000"/>
                </a:solidFill>
                <a:effectLst/>
                <a:uLnTx/>
                <a:uFillTx/>
                <a:latin typeface="Arial"/>
                <a:ea typeface="+mn-ea"/>
                <a:cs typeface="+mn-cs"/>
              </a:rPr>
              <a:t>  210.797.3497</a:t>
            </a:r>
            <a:endParaRPr kumimoji="0" lang="en-US" sz="1000" b="0" i="0" u="none" strike="noStrike" kern="0" cap="none" spc="0" normalizeH="0" baseline="0" noProof="0" dirty="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tab pos="1371189" algn="l"/>
              </a:tabLst>
              <a:defRPr/>
            </a:pPr>
            <a:r>
              <a:rPr kumimoji="0" lang="en-US" sz="1050" b="0" i="0" u="none" strike="noStrike" kern="0" cap="none" spc="0" normalizeH="0" baseline="0" noProof="0" dirty="0">
                <a:ln>
                  <a:noFill/>
                </a:ln>
                <a:solidFill>
                  <a:srgbClr val="000000"/>
                </a:solidFill>
                <a:effectLst/>
                <a:uLnTx/>
                <a:uFillTx/>
                <a:latin typeface="Arial"/>
                <a:ea typeface="+mn-ea"/>
                <a:cs typeface="+mn-cs"/>
              </a:rPr>
              <a:t>-   BAE                             - Bechtel                      - Irving Shipbuilding</a:t>
            </a:r>
            <a:endParaRPr kumimoji="0" lang="en-US" sz="1050" b="0" i="0" u="none" strike="noStrike" kern="0" cap="none" spc="0" normalizeH="0" baseline="0" noProof="0" dirty="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tab pos="1371189" algn="l"/>
              </a:tabLst>
              <a:defRPr/>
            </a:pPr>
            <a:r>
              <a:rPr kumimoji="0" lang="en-US" sz="1050" b="0" i="0" u="none" strike="noStrike" kern="0" cap="none" spc="0" normalizeH="0" baseline="0" noProof="0" dirty="0">
                <a:ln>
                  <a:noFill/>
                </a:ln>
                <a:solidFill>
                  <a:srgbClr val="000000"/>
                </a:solidFill>
                <a:effectLst/>
                <a:uLnTx/>
                <a:uFillTx/>
                <a:latin typeface="Arial"/>
                <a:ea typeface="+mn-ea"/>
                <a:cs typeface="+mn-cs"/>
              </a:rPr>
              <a:t>-   GD 	   - Battelle                      - Draper       </a:t>
            </a:r>
          </a:p>
          <a:p>
            <a:pPr marL="0" marR="0" lvl="0" indent="0" algn="l" defTabSz="914400" rtl="0" eaLnBrk="1" fontAlgn="auto" latinLnBrk="0" hangingPunct="1">
              <a:lnSpc>
                <a:spcPct val="100000"/>
              </a:lnSpc>
              <a:spcBef>
                <a:spcPts val="0"/>
              </a:spcBef>
              <a:spcAft>
                <a:spcPts val="0"/>
              </a:spcAft>
              <a:buClrTx/>
              <a:buSzTx/>
              <a:buFontTx/>
              <a:buNone/>
              <a:tabLst>
                <a:tab pos="1371189" algn="l"/>
              </a:tabLst>
              <a:defRPr/>
            </a:pPr>
            <a:r>
              <a:rPr kumimoji="0" lang="en-US" sz="1050" b="0" i="0" u="none" strike="noStrike" kern="0" cap="none" spc="0" normalizeH="0" baseline="0" noProof="0" dirty="0">
                <a:ln>
                  <a:noFill/>
                </a:ln>
                <a:solidFill>
                  <a:srgbClr val="000000"/>
                </a:solidFill>
                <a:effectLst/>
                <a:uLnTx/>
                <a:uFillTx/>
                <a:latin typeface="Arial"/>
                <a:ea typeface="+mn-ea"/>
                <a:cs typeface="+mn-cs"/>
              </a:rPr>
              <a:t>-   General Atomics         - Textron Systems       - Eastern Shipbuilding  -   Sierra Nevada             - CAE                           - Long Wave Inc.</a:t>
            </a:r>
          </a:p>
          <a:p>
            <a:pPr marL="171450" marR="0" lvl="0" indent="-171450" algn="l" defTabSz="914400" rtl="0" eaLnBrk="1" fontAlgn="auto" latinLnBrk="0" hangingPunct="1">
              <a:lnSpc>
                <a:spcPct val="100000"/>
              </a:lnSpc>
              <a:spcBef>
                <a:spcPts val="0"/>
              </a:spcBef>
              <a:spcAft>
                <a:spcPts val="0"/>
              </a:spcAft>
              <a:buClrTx/>
              <a:buSzTx/>
              <a:buFontTx/>
              <a:buChar char="-"/>
              <a:tabLst>
                <a:tab pos="1371189" algn="l"/>
              </a:tabLst>
              <a:defRPr/>
            </a:pPr>
            <a:r>
              <a:rPr kumimoji="0" lang="en-US" sz="1050" b="0" i="0" u="none" strike="noStrike" kern="0" cap="none" spc="0" normalizeH="0" baseline="0" noProof="0" dirty="0">
                <a:ln>
                  <a:noFill/>
                </a:ln>
                <a:solidFill>
                  <a:srgbClr val="000000"/>
                </a:solidFill>
                <a:effectLst/>
                <a:uLnTx/>
                <a:uFillTx/>
                <a:latin typeface="Arial"/>
                <a:ea typeface="+mn-ea"/>
                <a:cs typeface="+mn-cs"/>
              </a:rPr>
              <a:t>Accenture	   - Honeywell</a:t>
            </a:r>
          </a:p>
        </p:txBody>
      </p:sp>
      <p:sp>
        <p:nvSpPr>
          <p:cNvPr id="21" name="Rounded Rectangle 12">
            <a:extLst>
              <a:ext uri="{FF2B5EF4-FFF2-40B4-BE49-F238E27FC236}">
                <a16:creationId xmlns:a16="http://schemas.microsoft.com/office/drawing/2014/main" id="{F9E32FCF-7D81-9807-A58E-DAD5A4E9643A}"/>
              </a:ext>
            </a:extLst>
          </p:cNvPr>
          <p:cNvSpPr/>
          <p:nvPr/>
        </p:nvSpPr>
        <p:spPr>
          <a:xfrm>
            <a:off x="914400" y="1775877"/>
            <a:ext cx="4547760" cy="1217216"/>
          </a:xfrm>
          <a:prstGeom prst="roundRect">
            <a:avLst/>
          </a:prstGeom>
          <a:gradFill>
            <a:gsLst>
              <a:gs pos="0">
                <a:srgbClr val="5B9BD5">
                  <a:lumMod val="5000"/>
                  <a:lumOff val="95000"/>
                </a:srgbClr>
              </a:gs>
              <a:gs pos="74000">
                <a:srgbClr val="5B9BD5">
                  <a:lumMod val="45000"/>
                  <a:lumOff val="55000"/>
                </a:srgbClr>
              </a:gs>
              <a:gs pos="83000">
                <a:srgbClr val="5B9BD5">
                  <a:lumMod val="45000"/>
                  <a:lumOff val="55000"/>
                </a:srgbClr>
              </a:gs>
              <a:gs pos="100000">
                <a:srgbClr val="5B9BD5">
                  <a:lumMod val="30000"/>
                  <a:lumOff val="70000"/>
                </a:srgbClr>
              </a:gs>
            </a:gsLst>
            <a:lin ang="5400000" scaled="1"/>
          </a:gradFill>
          <a:ln w="25400" cap="flat" cmpd="sng" algn="ctr">
            <a:solidFill>
              <a:srgbClr val="FFFFFF">
                <a:lumMod val="75000"/>
              </a:srgbClr>
            </a:solidFill>
            <a:prstDash val="solid"/>
          </a:ln>
          <a:effectLst>
            <a:glow rad="152400">
              <a:srgbClr val="FFFFFF">
                <a:alpha val="40000"/>
              </a:srgbClr>
            </a:glow>
            <a:outerShdw blurRad="50800" dist="63500" dir="2700000" algn="tl" rotWithShape="0">
              <a:prstClr val="black">
                <a:alpha val="40000"/>
              </a:prstClr>
            </a:outerShdw>
          </a:effectLst>
        </p:spPr>
        <p:txBody>
          <a:bodyPr lIns="91440" tIns="45720" rIns="91440" bIns="45720"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750" b="0" i="0" u="none" strike="noStrike" kern="0" cap="none" spc="0" normalizeH="0" baseline="0" noProof="0" dirty="0">
                <a:ln>
                  <a:noFill/>
                </a:ln>
                <a:solidFill>
                  <a:srgbClr val="000000"/>
                </a:solidFill>
                <a:effectLst/>
                <a:uLnTx/>
                <a:uFillTx/>
                <a:latin typeface="Arial"/>
                <a:ea typeface="+mn-ea"/>
                <a:cs typeface="+mn-cs"/>
              </a:rPr>
              <a:t>EA</a:t>
            </a:r>
            <a:endParaRPr kumimoji="0" lang="en-US" sz="1799" b="0" i="0" u="none" strike="noStrike" kern="0" cap="none" spc="0" normalizeH="0" baseline="0" noProof="0" dirty="0">
              <a:ln>
                <a:noFill/>
              </a:ln>
              <a:solidFill>
                <a:srgbClr val="000000"/>
              </a:solidFill>
              <a:effectLst/>
              <a:uLnTx/>
              <a:uFillTx/>
              <a:latin typeface="Arial"/>
              <a:ea typeface="+mn-ea"/>
              <a:cs typeface="Arial"/>
            </a:endParaRP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rPr>
              <a:t>Mr. John Ricci</a:t>
            </a: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FF0000"/>
                </a:solidFill>
                <a:effectLst/>
                <a:uLnTx/>
                <a:uFillTx/>
                <a:latin typeface="Arial"/>
                <a:ea typeface="+mn-ea"/>
                <a:cs typeface="+mn-cs"/>
                <a:hlinkClick r:id="rId7"/>
              </a:rPr>
              <a:t>john.e.ricci.civ@mail.mil</a:t>
            </a:r>
            <a:r>
              <a:rPr kumimoji="0" lang="en-US" sz="1000" b="0" i="0" u="none" strike="noStrike" kern="0" cap="none" spc="0" normalizeH="0" baseline="0" noProof="0" dirty="0">
                <a:ln>
                  <a:noFill/>
                </a:ln>
                <a:solidFill>
                  <a:srgbClr val="FF0000"/>
                </a:solidFill>
                <a:effectLst/>
                <a:uLnTx/>
                <a:uFillTx/>
                <a:latin typeface="Arial"/>
                <a:ea typeface="+mn-ea"/>
                <a:cs typeface="+mn-cs"/>
              </a:rPr>
              <a:t> </a:t>
            </a:r>
            <a:r>
              <a:rPr kumimoji="0" lang="en-US" sz="1000" b="0" i="0" u="none" strike="noStrike" kern="0" cap="none" spc="0" normalizeH="0" baseline="0" noProof="0" dirty="0">
                <a:ln>
                  <a:noFill/>
                </a:ln>
                <a:solidFill>
                  <a:srgbClr val="FFC000"/>
                </a:solidFill>
                <a:effectLst/>
                <a:uLnTx/>
                <a:uFillTx/>
                <a:latin typeface="Arial"/>
                <a:ea typeface="+mn-ea"/>
                <a:cs typeface="+mn-cs"/>
              </a:rPr>
              <a:t> </a:t>
            </a:r>
            <a:r>
              <a:rPr kumimoji="0" lang="en-US" sz="1000" b="0" i="0" u="none" strike="noStrike" kern="0" cap="none" spc="0" normalizeH="0" baseline="0" noProof="0" dirty="0">
                <a:ln>
                  <a:noFill/>
                </a:ln>
                <a:solidFill>
                  <a:prstClr val="black"/>
                </a:solidFill>
                <a:effectLst/>
                <a:uLnTx/>
                <a:uFillTx/>
                <a:latin typeface="Arial"/>
                <a:ea typeface="+mn-ea"/>
                <a:cs typeface="+mn-cs"/>
              </a:rPr>
              <a:t>469.610.6350</a:t>
            </a:r>
          </a:p>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1371189" algn="l"/>
              </a:tabLst>
              <a:defRPr/>
            </a:pPr>
            <a:r>
              <a:rPr kumimoji="0" lang="en-US" sz="1100" b="0" i="0" u="none" strike="noStrike" kern="0" cap="none" spc="0" normalizeH="0" baseline="0" noProof="0" dirty="0">
                <a:ln>
                  <a:noFill/>
                </a:ln>
                <a:solidFill>
                  <a:srgbClr val="000000"/>
                </a:solidFill>
                <a:effectLst/>
                <a:uLnTx/>
                <a:uFillTx/>
                <a:latin typeface="Arial"/>
                <a:ea typeface="+mn-ea"/>
                <a:cs typeface="+mn-cs"/>
              </a:rPr>
              <a:t>- Boeing           - Fincantieri   - DSS       - L3H / AR</a:t>
            </a:r>
          </a:p>
          <a:p>
            <a:pPr marL="0" marR="0" lvl="0" indent="0" algn="l" defTabSz="1042988" rtl="0" eaLnBrk="1" fontAlgn="auto" latinLnBrk="0" hangingPunct="1">
              <a:lnSpc>
                <a:spcPct val="100000"/>
              </a:lnSpc>
              <a:spcBef>
                <a:spcPts val="0"/>
              </a:spcBef>
              <a:spcAft>
                <a:spcPts val="0"/>
              </a:spcAft>
              <a:buClrTx/>
              <a:buSzTx/>
              <a:buFontTx/>
              <a:buNone/>
              <a:tabLst>
                <a:tab pos="1371189" algn="l"/>
              </a:tabLst>
              <a:defRPr/>
            </a:pPr>
            <a:r>
              <a:rPr kumimoji="0" lang="en-US" sz="1100" b="0" i="0" u="none" strike="noStrike" kern="0" cap="none" spc="0" normalizeH="0" baseline="0" noProof="0" dirty="0">
                <a:ln>
                  <a:noFill/>
                </a:ln>
                <a:solidFill>
                  <a:srgbClr val="000000"/>
                </a:solidFill>
                <a:effectLst/>
                <a:uLnTx/>
                <a:uFillTx/>
                <a:latin typeface="Arial"/>
                <a:ea typeface="+mn-ea"/>
                <a:cs typeface="+mn-cs"/>
              </a:rPr>
              <a:t>- APTIM           - Sevenson    - GE	         - Spirit	 - CACI</a:t>
            </a:r>
          </a:p>
        </p:txBody>
      </p:sp>
      <p:sp>
        <p:nvSpPr>
          <p:cNvPr id="22" name="Rounded Rectangle 13">
            <a:extLst>
              <a:ext uri="{FF2B5EF4-FFF2-40B4-BE49-F238E27FC236}">
                <a16:creationId xmlns:a16="http://schemas.microsoft.com/office/drawing/2014/main" id="{42CEDA9B-A1C6-DF90-5175-EEB5E57285A6}"/>
              </a:ext>
            </a:extLst>
          </p:cNvPr>
          <p:cNvSpPr/>
          <p:nvPr/>
        </p:nvSpPr>
        <p:spPr>
          <a:xfrm>
            <a:off x="6958023" y="3198871"/>
            <a:ext cx="4530376" cy="1392872"/>
          </a:xfrm>
          <a:prstGeom prst="roundRect">
            <a:avLst/>
          </a:prstGeom>
          <a:gradFill flip="none" rotWithShape="1">
            <a:gsLst>
              <a:gs pos="0">
                <a:srgbClr val="4472C4">
                  <a:lumMod val="5000"/>
                  <a:lumOff val="95000"/>
                </a:srgbClr>
              </a:gs>
              <a:gs pos="74000">
                <a:srgbClr val="4472C4">
                  <a:lumMod val="45000"/>
                  <a:lumOff val="55000"/>
                </a:srgbClr>
              </a:gs>
              <a:gs pos="83000">
                <a:srgbClr val="4472C4">
                  <a:lumMod val="45000"/>
                  <a:lumOff val="55000"/>
                </a:srgbClr>
              </a:gs>
              <a:gs pos="100000">
                <a:srgbClr val="4472C4">
                  <a:lumMod val="30000"/>
                  <a:lumOff val="70000"/>
                </a:srgbClr>
              </a:gs>
            </a:gsLst>
            <a:lin ang="5400000" scaled="1"/>
            <a:tileRect/>
          </a:gradFill>
          <a:ln w="25400" cap="flat" cmpd="sng" algn="ctr">
            <a:solidFill>
              <a:srgbClr val="FFFFFF">
                <a:lumMod val="75000"/>
              </a:srgbClr>
            </a:solidFill>
            <a:prstDash val="solid"/>
          </a:ln>
          <a:effectLst>
            <a:glow rad="152400">
              <a:srgbClr val="FFFFFF">
                <a:alpha val="40000"/>
              </a:srgbClr>
            </a:glow>
            <a:outerShdw blurRad="50800" dist="63500" dir="2700000" algn="tl" rotWithShape="0">
              <a:prstClr val="black">
                <a:alpha val="40000"/>
              </a:prstClr>
            </a:outerShdw>
          </a:effectLst>
        </p:spPr>
        <p:txBody>
          <a:bodyPr lIns="91440" tIns="45720" rIns="91440" bIns="45720"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750" b="0" i="0" u="none" strike="noStrike" kern="0" cap="none" spc="0" normalizeH="0" baseline="0" noProof="0" dirty="0">
                <a:ln>
                  <a:noFill/>
                </a:ln>
                <a:solidFill>
                  <a:srgbClr val="000000"/>
                </a:solidFill>
                <a:effectLst/>
                <a:uLnTx/>
                <a:uFillTx/>
                <a:latin typeface="Arial"/>
                <a:ea typeface="+mn-ea"/>
                <a:cs typeface="+mn-cs"/>
              </a:rPr>
              <a:t>EF </a:t>
            </a:r>
            <a:endParaRPr kumimoji="0" lang="en-US" sz="1799" b="0" i="0" u="none" strike="noStrike" kern="0" cap="none" spc="0" normalizeH="0" baseline="0" noProof="0" dirty="0">
              <a:ln>
                <a:noFill/>
              </a:ln>
              <a:solidFill>
                <a:srgbClr val="000000"/>
              </a:solidFill>
              <a:effectLst/>
              <a:uLnTx/>
              <a:uFillTx/>
              <a:latin typeface="Arial"/>
              <a:ea typeface="+mn-ea"/>
              <a:cs typeface="+mn-cs"/>
            </a:endParaRP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rPr>
              <a:t>Ms. Danielle Bemis</a:t>
            </a: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Arial"/>
                <a:ea typeface="+mn-ea"/>
                <a:cs typeface="+mn-cs"/>
                <a:hlinkClick r:id="rId8"/>
              </a:rPr>
              <a:t>danielle.a.bemis.civ@mail.mil</a:t>
            </a:r>
            <a:r>
              <a:rPr kumimoji="0" lang="en-US" sz="1000" b="0" i="0" u="none" strike="noStrike" kern="0" cap="none" spc="0" normalizeH="0" baseline="0" noProof="0" dirty="0">
                <a:ln>
                  <a:noFill/>
                </a:ln>
                <a:solidFill>
                  <a:srgbClr val="000000"/>
                </a:solidFill>
                <a:effectLst/>
                <a:uLnTx/>
                <a:uFillTx/>
                <a:latin typeface="Arial"/>
                <a:ea typeface="+mn-ea"/>
                <a:cs typeface="+mn-cs"/>
              </a:rPr>
              <a:t>  520.301.8385</a:t>
            </a:r>
          </a:p>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1371600" algn="l"/>
              </a:tabLst>
              <a:defRPr/>
            </a:pPr>
            <a:r>
              <a:rPr kumimoji="0" lang="en-US" sz="1100" b="0" i="0" u="none" strike="noStrike" kern="0" cap="none" spc="0" normalizeH="0" baseline="0" noProof="0" dirty="0">
                <a:ln>
                  <a:noFill/>
                </a:ln>
                <a:solidFill>
                  <a:srgbClr val="000000"/>
                </a:solidFill>
                <a:effectLst/>
                <a:uLnTx/>
                <a:uFillTx/>
                <a:latin typeface="Arial"/>
                <a:ea typeface="+mn-ea"/>
                <a:cs typeface="+mn-cs"/>
              </a:rPr>
              <a:t>- Raytheon (Pratt/Collins)       - Kratos 	- Iridium</a:t>
            </a:r>
            <a:endParaRPr kumimoji="0" lang="en-US" sz="1100" b="0" i="0" u="none" strike="noStrike" kern="0" cap="none" spc="0" normalizeH="0" baseline="0" noProof="0" dirty="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tab pos="1371600" algn="l"/>
              </a:tabLst>
              <a:defRPr/>
            </a:pPr>
            <a:r>
              <a:rPr kumimoji="0" lang="en-US" sz="1100" b="0" i="0" u="none" strike="noStrike" kern="0" cap="none" spc="0" normalizeH="0" baseline="0" noProof="0" dirty="0">
                <a:ln>
                  <a:noFill/>
                </a:ln>
                <a:solidFill>
                  <a:srgbClr val="000000"/>
                </a:solidFill>
                <a:effectLst/>
                <a:uLnTx/>
                <a:uFillTx/>
                <a:latin typeface="Arial"/>
                <a:ea typeface="+mn-ea"/>
                <a:cs typeface="+mn-cs"/>
              </a:rPr>
              <a:t>- MOOG		- </a:t>
            </a:r>
            <a:r>
              <a:rPr kumimoji="0" lang="en-US" sz="1100" b="0" i="0" u="none" strike="noStrike" kern="0" cap="none" spc="0" normalizeH="0" baseline="0" noProof="0" dirty="0" err="1">
                <a:ln>
                  <a:noFill/>
                </a:ln>
                <a:solidFill>
                  <a:srgbClr val="000000"/>
                </a:solidFill>
                <a:effectLst/>
                <a:uLnTx/>
                <a:uFillTx/>
                <a:latin typeface="Arial"/>
                <a:ea typeface="+mn-ea"/>
                <a:cs typeface="+mn-cs"/>
              </a:rPr>
              <a:t>Viasat</a:t>
            </a:r>
            <a:r>
              <a:rPr kumimoji="0" lang="en-US" sz="1100" b="0" i="0" u="none" strike="noStrike" kern="0" cap="none" spc="0" normalizeH="0" baseline="0" noProof="0" dirty="0">
                <a:ln>
                  <a:noFill/>
                </a:ln>
                <a:solidFill>
                  <a:srgbClr val="000000"/>
                </a:solidFill>
                <a:effectLst/>
                <a:uLnTx/>
                <a:uFillTx/>
                <a:latin typeface="Arial"/>
                <a:ea typeface="+mn-ea"/>
                <a:cs typeface="+mn-cs"/>
              </a:rPr>
              <a:t>			</a:t>
            </a:r>
            <a:endParaRPr kumimoji="0" lang="en-US" sz="1100" b="0" i="0" u="none" strike="noStrike" kern="0" cap="none" spc="0" normalizeH="0" baseline="0" noProof="0" dirty="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tab pos="1371600" algn="l"/>
              </a:tabLst>
              <a:defRPr/>
            </a:pPr>
            <a:r>
              <a:rPr kumimoji="0" lang="en-US" sz="1100" b="0" i="0" u="none" strike="noStrike" kern="0" cap="none" spc="0" normalizeH="0" baseline="0" noProof="0" dirty="0">
                <a:ln>
                  <a:noFill/>
                </a:ln>
                <a:solidFill>
                  <a:srgbClr val="000000"/>
                </a:solidFill>
                <a:effectLst/>
                <a:uLnTx/>
                <a:uFillTx/>
                <a:latin typeface="Arial"/>
                <a:ea typeface="+mn-ea"/>
                <a:cs typeface="+mn-cs"/>
              </a:rPr>
              <a:t>	</a:t>
            </a:r>
          </a:p>
        </p:txBody>
      </p:sp>
      <p:sp>
        <p:nvSpPr>
          <p:cNvPr id="23" name="TextBox 22">
            <a:extLst>
              <a:ext uri="{FF2B5EF4-FFF2-40B4-BE49-F238E27FC236}">
                <a16:creationId xmlns:a16="http://schemas.microsoft.com/office/drawing/2014/main" id="{91DE4256-5CD6-72B8-862A-13C5347232D5}"/>
              </a:ext>
            </a:extLst>
          </p:cNvPr>
          <p:cNvSpPr txBox="1"/>
          <p:nvPr/>
        </p:nvSpPr>
        <p:spPr>
          <a:xfrm>
            <a:off x="7247558" y="1056816"/>
            <a:ext cx="40237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000000"/>
                </a:solidFill>
                <a:effectLst/>
                <a:uLnTx/>
                <a:uFillTx/>
                <a:latin typeface="Arial"/>
                <a:ea typeface="+mn-ea"/>
                <a:cs typeface="+mn-cs"/>
              </a:rPr>
              <a:t>Operations Supervisor</a:t>
            </a:r>
            <a:r>
              <a:rPr kumimoji="0" lang="en-US" sz="1400" b="0" i="0" u="none" strike="noStrike" kern="0" cap="none" spc="0" normalizeH="0" baseline="0" noProof="0">
                <a:ln>
                  <a:noFill/>
                </a:ln>
                <a:solidFill>
                  <a:srgbClr val="000000"/>
                </a:solidFill>
                <a:effectLst/>
                <a:uLnTx/>
                <a:uFillTx/>
                <a:latin typeface="Arial"/>
                <a:ea typeface="+mn-ea"/>
                <a:cs typeface="+mn-cs"/>
              </a:rPr>
              <a:t>: Erik Berg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Arial"/>
                <a:ea typeface="+mn-ea"/>
                <a:cs typeface="+mn-cs"/>
                <a:hlinkClick r:id="rId9"/>
              </a:rPr>
              <a:t>erik.s.berg.civ@mail.mil</a:t>
            </a:r>
            <a:r>
              <a:rPr kumimoji="0" lang="en-US" sz="1400" b="0" i="0" u="none" strike="noStrike" kern="0" cap="none" spc="0" normalizeH="0" baseline="0" noProof="0">
                <a:ln>
                  <a:noFill/>
                </a:ln>
                <a:solidFill>
                  <a:srgbClr val="000000"/>
                </a:solidFill>
                <a:effectLst/>
                <a:uLnTx/>
                <a:uFillTx/>
                <a:latin typeface="Arial"/>
                <a:ea typeface="+mn-ea"/>
                <a:cs typeface="+mn-cs"/>
              </a:rPr>
              <a:t> (952) 259-5496</a:t>
            </a:r>
          </a:p>
        </p:txBody>
      </p:sp>
      <p:sp>
        <p:nvSpPr>
          <p:cNvPr id="24" name="TextBox 23">
            <a:extLst>
              <a:ext uri="{FF2B5EF4-FFF2-40B4-BE49-F238E27FC236}">
                <a16:creationId xmlns:a16="http://schemas.microsoft.com/office/drawing/2014/main" id="{E4EDF316-6B53-E3E5-B294-9C82197F4B38}"/>
              </a:ext>
            </a:extLst>
          </p:cNvPr>
          <p:cNvSpPr txBox="1"/>
          <p:nvPr/>
        </p:nvSpPr>
        <p:spPr>
          <a:xfrm>
            <a:off x="1499110" y="1006709"/>
            <a:ext cx="4129505" cy="738664"/>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rgbClr val="000000"/>
                </a:solidFill>
                <a:effectLst/>
                <a:uLnTx/>
                <a:uFillTx/>
                <a:latin typeface="Arial"/>
                <a:ea typeface="+mn-ea"/>
                <a:cs typeface="+mn-cs"/>
              </a:rPr>
              <a:t>Director</a:t>
            </a:r>
            <a:r>
              <a:rPr kumimoji="0" lang="en-US" sz="1600" b="0" i="0" u="none" strike="noStrike" kern="0" cap="none" spc="0" normalizeH="0" baseline="0" noProof="0">
                <a:ln>
                  <a:noFill/>
                </a:ln>
                <a:solidFill>
                  <a:srgbClr val="000000"/>
                </a:solidFill>
                <a:effectLst/>
                <a:uLnTx/>
                <a:uFillTx/>
                <a:latin typeface="Arial"/>
                <a:ea typeface="+mn-ea"/>
                <a:cs typeface="+mn-cs"/>
              </a:rPr>
              <a:t>: Donna Holden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a:ea typeface="+mn-ea"/>
                <a:cs typeface="+mn-cs"/>
                <a:hlinkClick r:id="rId10"/>
              </a:rPr>
              <a:t>donna.g.holden2.civ@mail.mil</a:t>
            </a:r>
            <a:r>
              <a:rPr kumimoji="0" lang="en-US" sz="1400" b="0" i="0" u="none" strike="noStrike" kern="1200" cap="none" spc="0" normalizeH="0" baseline="0" noProof="0">
                <a:ln>
                  <a:noFill/>
                </a:ln>
                <a:solidFill>
                  <a:srgbClr val="000000"/>
                </a:solidFill>
                <a:effectLst/>
                <a:uLnTx/>
                <a:uFillTx/>
                <a:latin typeface="Arial"/>
                <a:ea typeface="+mn-ea"/>
                <a:cs typeface="+mn-cs"/>
              </a:rPr>
              <a:t> (703) 819-4264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cxnSp>
        <p:nvCxnSpPr>
          <p:cNvPr id="25" name="Straight Connector 24">
            <a:extLst>
              <a:ext uri="{FF2B5EF4-FFF2-40B4-BE49-F238E27FC236}">
                <a16:creationId xmlns:a16="http://schemas.microsoft.com/office/drawing/2014/main" id="{1D2A0EBF-3005-2B60-2F8C-47E0BEB67E7F}"/>
              </a:ext>
            </a:extLst>
          </p:cNvPr>
          <p:cNvCxnSpPr>
            <a:cxnSpLocks/>
          </p:cNvCxnSpPr>
          <p:nvPr/>
        </p:nvCxnSpPr>
        <p:spPr>
          <a:xfrm>
            <a:off x="5472359" y="4020216"/>
            <a:ext cx="1462923" cy="0"/>
          </a:xfrm>
          <a:prstGeom prst="line">
            <a:avLst/>
          </a:prstGeom>
          <a:noFill/>
          <a:ln w="19050" cap="flat" cmpd="sng" algn="ctr">
            <a:solidFill>
              <a:srgbClr val="000000"/>
            </a:solidFill>
            <a:prstDash val="solid"/>
          </a:ln>
          <a:effectLst/>
        </p:spPr>
      </p:cxnSp>
      <p:cxnSp>
        <p:nvCxnSpPr>
          <p:cNvPr id="26" name="Straight Connector 25">
            <a:extLst>
              <a:ext uri="{FF2B5EF4-FFF2-40B4-BE49-F238E27FC236}">
                <a16:creationId xmlns:a16="http://schemas.microsoft.com/office/drawing/2014/main" id="{53EDC7DE-4411-0C6F-C8E1-D7375C5D0E20}"/>
              </a:ext>
            </a:extLst>
          </p:cNvPr>
          <p:cNvCxnSpPr/>
          <p:nvPr/>
        </p:nvCxnSpPr>
        <p:spPr>
          <a:xfrm flipV="1">
            <a:off x="5465516" y="2402475"/>
            <a:ext cx="1492508" cy="884"/>
          </a:xfrm>
          <a:prstGeom prst="line">
            <a:avLst/>
          </a:prstGeom>
          <a:noFill/>
          <a:ln w="19050" cap="flat" cmpd="sng" algn="ctr">
            <a:solidFill>
              <a:srgbClr val="000000"/>
            </a:solidFill>
            <a:prstDash val="solid"/>
          </a:ln>
          <a:effectLst/>
        </p:spPr>
      </p:cxnSp>
      <p:cxnSp>
        <p:nvCxnSpPr>
          <p:cNvPr id="27" name="Straight Connector 26">
            <a:extLst>
              <a:ext uri="{FF2B5EF4-FFF2-40B4-BE49-F238E27FC236}">
                <a16:creationId xmlns:a16="http://schemas.microsoft.com/office/drawing/2014/main" id="{45BDDEE1-9FD3-7306-5E3C-DFB7B5DB0A49}"/>
              </a:ext>
            </a:extLst>
          </p:cNvPr>
          <p:cNvCxnSpPr>
            <a:cxnSpLocks/>
          </p:cNvCxnSpPr>
          <p:nvPr/>
        </p:nvCxnSpPr>
        <p:spPr>
          <a:xfrm>
            <a:off x="5490465" y="5947253"/>
            <a:ext cx="721304" cy="0"/>
          </a:xfrm>
          <a:prstGeom prst="line">
            <a:avLst/>
          </a:prstGeom>
          <a:noFill/>
          <a:ln w="19050" cap="flat" cmpd="sng" algn="ctr">
            <a:solidFill>
              <a:srgbClr val="000000"/>
            </a:solidFill>
            <a:prstDash val="solid"/>
          </a:ln>
          <a:effectLst/>
        </p:spPr>
      </p:cxnSp>
      <p:sp>
        <p:nvSpPr>
          <p:cNvPr id="2" name="Text Placeholder 3">
            <a:extLst>
              <a:ext uri="{FF2B5EF4-FFF2-40B4-BE49-F238E27FC236}">
                <a16:creationId xmlns:a16="http://schemas.microsoft.com/office/drawing/2014/main" id="{6E3EEC92-11E8-BAED-8645-1F078E42BCD7}"/>
              </a:ext>
            </a:extLst>
          </p:cNvPr>
          <p:cNvSpPr txBox="1">
            <a:spLocks/>
          </p:cNvSpPr>
          <p:nvPr/>
        </p:nvSpPr>
        <p:spPr>
          <a:xfrm>
            <a:off x="3805238" y="0"/>
            <a:ext cx="8161337" cy="612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ts val="1000"/>
              </a:spcBef>
              <a:spcAft>
                <a:spcPts val="0"/>
              </a:spcAft>
              <a:buClrTx/>
              <a:buSzTx/>
              <a:buFontTx/>
              <a:buNone/>
              <a:tabLst/>
              <a:defRPr/>
            </a:pPr>
            <a:r>
              <a:rPr kumimoji="0" lang="en-US" sz="3000" b="1" i="0" u="none" strike="noStrike" kern="1200" cap="none" spc="0" normalizeH="0" baseline="0" noProof="0" dirty="0">
                <a:ln>
                  <a:noFill/>
                </a:ln>
                <a:solidFill>
                  <a:srgbClr val="101129"/>
                </a:solidFill>
                <a:effectLst/>
                <a:uLnTx/>
                <a:uFillTx/>
                <a:latin typeface="Calibri" panose="020F0502020204030204"/>
                <a:ea typeface="+mj-ea"/>
                <a:cs typeface="+mj-cs"/>
              </a:rPr>
              <a:t>Earned Value Management Systems Group</a:t>
            </a:r>
          </a:p>
        </p:txBody>
      </p:sp>
    </p:spTree>
    <p:extLst>
      <p:ext uri="{BB962C8B-B14F-4D97-AF65-F5344CB8AC3E}">
        <p14:creationId xmlns:p14="http://schemas.microsoft.com/office/powerpoint/2010/main" val="1755307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2C4D30-A5E2-195D-8E1E-3D60E36BD606}"/>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48F6FF-7AAA-F57F-6876-C6C2E36BEC92}"/>
              </a:ext>
            </a:extLst>
          </p:cNvPr>
          <p:cNvSpPr>
            <a:spLocks noGrp="1"/>
          </p:cNvSpPr>
          <p:nvPr>
            <p:ph idx="1"/>
          </p:nvPr>
        </p:nvSpPr>
        <p:spPr/>
        <p:txBody>
          <a:bodyPr>
            <a:normAutofit/>
          </a:bodyPr>
          <a:lstStyle/>
          <a:p>
            <a:r>
              <a:rPr lang="en-US" dirty="0"/>
              <a:t>EVMS Group</a:t>
            </a:r>
          </a:p>
          <a:p>
            <a:pPr lvl="1"/>
            <a:r>
              <a:rPr lang="en-US" b="1" dirty="0">
                <a:solidFill>
                  <a:srgbClr val="C00000"/>
                </a:solidFill>
              </a:rPr>
              <a:t>Mission</a:t>
            </a:r>
            <a:r>
              <a:rPr lang="en-US" b="1" dirty="0"/>
              <a:t> |</a:t>
            </a:r>
            <a:r>
              <a:rPr lang="en-US" dirty="0"/>
              <a:t>The EVMS Group contributes to the DoD acquisition process through actionable assessments of contractor effectiveness at supplier facilities, which provides stakeholders with expectations of future performance and potential impacts on individual contractors and/or programs. </a:t>
            </a:r>
          </a:p>
          <a:p>
            <a:pPr lvl="1"/>
            <a:r>
              <a:rPr lang="en-US" b="1" dirty="0">
                <a:solidFill>
                  <a:srgbClr val="C00000"/>
                </a:solidFill>
              </a:rPr>
              <a:t>Vision</a:t>
            </a:r>
            <a:r>
              <a:rPr lang="en-US" b="1" dirty="0"/>
              <a:t> | </a:t>
            </a:r>
            <a:r>
              <a:rPr lang="en-US" dirty="0"/>
              <a:t>Enable reliable EVMS data and perform independent analytics with maximum efficiency. Be an adaptable, technologically sound, and highly respected team of trusted individuals. </a:t>
            </a:r>
          </a:p>
          <a:p>
            <a:endParaRPr lang="en-US" dirty="0"/>
          </a:p>
        </p:txBody>
      </p:sp>
      <p:sp>
        <p:nvSpPr>
          <p:cNvPr id="6" name="Slide Number Placeholder 2">
            <a:extLst>
              <a:ext uri="{FF2B5EF4-FFF2-40B4-BE49-F238E27FC236}">
                <a16:creationId xmlns:a16="http://schemas.microsoft.com/office/drawing/2014/main" id="{45A77813-77BA-FD5D-1997-6016E77758CE}"/>
              </a:ext>
            </a:extLst>
          </p:cNvPr>
          <p:cNvSpPr>
            <a:spLocks noGrp="1"/>
          </p:cNvSpPr>
          <p:nvPr>
            <p:ph type="sldNum" sz="quarter" idx="4"/>
          </p:nvPr>
        </p:nvSpPr>
        <p:spPr>
          <a:xfrm>
            <a:off x="9311044" y="6503987"/>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20A522-6B54-4D34-AC86-31513DF217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 Placeholder 3">
            <a:extLst>
              <a:ext uri="{FF2B5EF4-FFF2-40B4-BE49-F238E27FC236}">
                <a16:creationId xmlns:a16="http://schemas.microsoft.com/office/drawing/2014/main" id="{148667C7-B907-733E-0E70-E1EA727EDD59}"/>
              </a:ext>
            </a:extLst>
          </p:cNvPr>
          <p:cNvSpPr txBox="1">
            <a:spLocks/>
          </p:cNvSpPr>
          <p:nvPr/>
        </p:nvSpPr>
        <p:spPr>
          <a:xfrm>
            <a:off x="132519" y="6594563"/>
            <a:ext cx="3380917" cy="1876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20260107/DCMA EVMS Group Mission &amp; Vision Statements/CPC</a:t>
            </a:r>
          </a:p>
        </p:txBody>
      </p:sp>
      <p:sp>
        <p:nvSpPr>
          <p:cNvPr id="4" name="Text Placeholder 3">
            <a:extLst>
              <a:ext uri="{FF2B5EF4-FFF2-40B4-BE49-F238E27FC236}">
                <a16:creationId xmlns:a16="http://schemas.microsoft.com/office/drawing/2014/main" id="{A4FF9DA2-1795-0668-CDDF-6197F31EB8D5}"/>
              </a:ext>
            </a:extLst>
          </p:cNvPr>
          <p:cNvSpPr txBox="1">
            <a:spLocks/>
          </p:cNvSpPr>
          <p:nvPr/>
        </p:nvSpPr>
        <p:spPr>
          <a:xfrm>
            <a:off x="3805238" y="0"/>
            <a:ext cx="8161337" cy="612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ts val="1000"/>
              </a:spcBef>
              <a:spcAft>
                <a:spcPts val="0"/>
              </a:spcAft>
              <a:buClrTx/>
              <a:buSzTx/>
              <a:buFontTx/>
              <a:buNone/>
              <a:tabLst/>
              <a:defRPr/>
            </a:pPr>
            <a:r>
              <a:rPr kumimoji="0" lang="en-US" sz="3000" b="1" i="0" u="none" strike="noStrike" kern="1200" cap="none" spc="0" normalizeH="0" baseline="0" noProof="0" dirty="0">
                <a:ln>
                  <a:noFill/>
                </a:ln>
                <a:solidFill>
                  <a:srgbClr val="101129"/>
                </a:solidFill>
                <a:effectLst/>
                <a:uLnTx/>
                <a:uFillTx/>
                <a:latin typeface="Calibri" panose="020F0502020204030204"/>
                <a:ea typeface="+mj-ea"/>
                <a:cs typeface="+mj-cs"/>
              </a:rPr>
              <a:t>EVMS Group Mission &amp; Vision Statements</a:t>
            </a:r>
          </a:p>
        </p:txBody>
      </p:sp>
    </p:spTree>
    <p:extLst>
      <p:ext uri="{BB962C8B-B14F-4D97-AF65-F5344CB8AC3E}">
        <p14:creationId xmlns:p14="http://schemas.microsoft.com/office/powerpoint/2010/main" val="4220317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E10C40-5942-DC21-B414-40B3AAFA21AC}"/>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5BBF21-B719-A5E9-5371-C913316D76DB}"/>
              </a:ext>
            </a:extLst>
          </p:cNvPr>
          <p:cNvSpPr>
            <a:spLocks noGrp="1"/>
          </p:cNvSpPr>
          <p:nvPr>
            <p:ph type="title" idx="4294967295"/>
          </p:nvPr>
        </p:nvSpPr>
        <p:spPr>
          <a:xfrm>
            <a:off x="1235676" y="2988275"/>
            <a:ext cx="9593563" cy="113888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n-lt"/>
                <a:ea typeface="+mn-ea"/>
                <a:cs typeface="+mn-cs"/>
              </a:rPr>
              <a:t>DCMA EVMS Group Assessment</a:t>
            </a:r>
            <a:r>
              <a:rPr lang="en-US" b="1" dirty="0">
                <a:solidFill>
                  <a:srgbClr val="C00000"/>
                </a:solidFill>
                <a:effectLst>
                  <a:outerShdw blurRad="38100" dist="38100" dir="2700000" algn="tl">
                    <a:srgbClr val="000000">
                      <a:alpha val="43137"/>
                    </a:srgbClr>
                  </a:outerShdw>
                </a:effectLst>
                <a:latin typeface="+mn-lt"/>
                <a:ea typeface="+mn-ea"/>
                <a:cs typeface="+mn-cs"/>
              </a:rPr>
              <a:t> Procedures</a:t>
            </a:r>
            <a:endParaRPr kumimoji="0" lang="en-US"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n-lt"/>
              <a:ea typeface="+mn-ea"/>
              <a:cs typeface="+mn-cs"/>
            </a:endParaRPr>
          </a:p>
        </p:txBody>
      </p:sp>
      <p:sp>
        <p:nvSpPr>
          <p:cNvPr id="3" name="Slide Number Placeholder 2">
            <a:extLst>
              <a:ext uri="{FF2B5EF4-FFF2-40B4-BE49-F238E27FC236}">
                <a16:creationId xmlns:a16="http://schemas.microsoft.com/office/drawing/2014/main" id="{5BD7F6D5-8EAF-15BE-D48B-B6DA90C4AA7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20A522-6B54-4D34-AC86-31513DF217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 Placeholder 3">
            <a:extLst>
              <a:ext uri="{FF2B5EF4-FFF2-40B4-BE49-F238E27FC236}">
                <a16:creationId xmlns:a16="http://schemas.microsoft.com/office/drawing/2014/main" id="{7894227A-7D99-DC30-4348-0A472E4F958A}"/>
              </a:ext>
            </a:extLst>
          </p:cNvPr>
          <p:cNvSpPr txBox="1">
            <a:spLocks/>
          </p:cNvSpPr>
          <p:nvPr/>
        </p:nvSpPr>
        <p:spPr>
          <a:xfrm>
            <a:off x="132519" y="6594563"/>
            <a:ext cx="3380917" cy="1876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20260107/DCMA EVMS Group Assessment Procedures/CPC</a:t>
            </a:r>
          </a:p>
        </p:txBody>
      </p:sp>
    </p:spTree>
    <p:extLst>
      <p:ext uri="{BB962C8B-B14F-4D97-AF65-F5344CB8AC3E}">
        <p14:creationId xmlns:p14="http://schemas.microsoft.com/office/powerpoint/2010/main" val="3958187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EA64A6-0298-9D3E-2DFA-C112002934AD}"/>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661B124-BC32-F303-D525-C1DBD28EDB28}"/>
              </a:ex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0A522-6B54-4D34-AC86-31513DF2172F}"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 Placeholder 4">
            <a:extLst>
              <a:ext uri="{FF2B5EF4-FFF2-40B4-BE49-F238E27FC236}">
                <a16:creationId xmlns:a16="http://schemas.microsoft.com/office/drawing/2014/main" id="{E58AA368-6473-B97C-4FB6-F0D0C6D59823}"/>
              </a:ext>
            </a:extLst>
          </p:cNvPr>
          <p:cNvSpPr txBox="1">
            <a:spLocks noGrp="1"/>
          </p:cNvSpPr>
          <p:nvPr>
            <p:ph type="title" idx="4294967295"/>
          </p:nvPr>
        </p:nvSpPr>
        <p:spPr>
          <a:xfrm>
            <a:off x="3334871" y="0"/>
            <a:ext cx="8631492" cy="61322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r" defTabSz="914400" rtl="0" eaLnBrk="1" latinLnBrk="0" hangingPunct="1">
              <a:lnSpc>
                <a:spcPct val="90000"/>
              </a:lnSpc>
              <a:spcBef>
                <a:spcPts val="1000"/>
              </a:spcBef>
              <a:buFontTx/>
              <a:buNone/>
              <a:defRPr sz="3000" b="1" kern="1200">
                <a:solidFill>
                  <a:srgbClr val="101129"/>
                </a:solidFill>
                <a:latin typeface="+mn-lt"/>
                <a:ea typeface="+mn-ea"/>
                <a:cs typeface="+mn-cs"/>
              </a:defRPr>
            </a:lvl1pPr>
            <a:lvl2pPr marL="457200" indent="0" algn="r"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r"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r"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r"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Tx/>
              <a:buNone/>
              <a:tabLst/>
              <a:defRPr/>
            </a:pPr>
            <a:r>
              <a:rPr kumimoji="0" lang="en-US" sz="2800" b="1" i="0" u="none" strike="noStrike" kern="1200" cap="none" spc="0" normalizeH="0" baseline="0" noProof="0" dirty="0">
                <a:ln>
                  <a:noFill/>
                </a:ln>
                <a:solidFill>
                  <a:srgbClr val="101129"/>
                </a:solidFill>
                <a:effectLst/>
                <a:uLnTx/>
                <a:uFillTx/>
                <a:latin typeface="+mn-lt"/>
                <a:ea typeface="+mn-ea"/>
                <a:cs typeface="+mn-cs"/>
              </a:rPr>
              <a:t>EVMS Group Assessment Procedures: Business</a:t>
            </a:r>
            <a:r>
              <a:rPr lang="en-US" sz="2800" dirty="0"/>
              <a:t> Practices</a:t>
            </a:r>
            <a:endParaRPr kumimoji="0" lang="en-US" sz="2800" b="1" i="0" u="none" strike="noStrike" kern="1200" cap="none" spc="0" normalizeH="0" baseline="0" noProof="0" dirty="0">
              <a:ln>
                <a:noFill/>
              </a:ln>
              <a:solidFill>
                <a:srgbClr val="101129"/>
              </a:solidFill>
              <a:effectLst/>
              <a:uLnTx/>
              <a:uFillTx/>
              <a:latin typeface="+mn-lt"/>
              <a:ea typeface="+mn-ea"/>
              <a:cs typeface="+mn-cs"/>
            </a:endParaRPr>
          </a:p>
        </p:txBody>
      </p:sp>
      <p:sp>
        <p:nvSpPr>
          <p:cNvPr id="6" name="Content Placeholder 2">
            <a:extLst>
              <a:ext uri="{FF2B5EF4-FFF2-40B4-BE49-F238E27FC236}">
                <a16:creationId xmlns:a16="http://schemas.microsoft.com/office/drawing/2014/main" id="{90050F27-1077-8772-593F-83690584C00D}"/>
              </a:ext>
            </a:extLst>
          </p:cNvPr>
          <p:cNvSpPr txBox="1">
            <a:spLocks/>
          </p:cNvSpPr>
          <p:nvPr/>
        </p:nvSpPr>
        <p:spPr>
          <a:xfrm>
            <a:off x="200483" y="1026866"/>
            <a:ext cx="11765879" cy="51500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The EVMS Group defines execution of our EVMS Defense Federal Acquisition Regulation Supplement (DFARS) mission through Business Practices (BPs)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F17A0481-FDD1-2BE7-F04E-C8AEE0E6D96E}"/>
              </a:ext>
            </a:extLst>
          </p:cNvPr>
          <p:cNvSpPr>
            <a:spLocks noGrp="1"/>
          </p:cNvSpPr>
          <p:nvPr>
            <p:ph type="body" sz="quarter" idx="17"/>
          </p:nvPr>
        </p:nvSpPr>
        <p:spPr/>
        <p:txBody>
          <a:bodyPr/>
          <a:lstStyle/>
          <a:p>
            <a:r>
              <a:rPr lang="en-US" dirty="0"/>
              <a:t>20260107/DCMA EVMS Group Assessment Procedures/DCMA EVMS Website</a:t>
            </a:r>
          </a:p>
        </p:txBody>
      </p:sp>
      <p:pic>
        <p:nvPicPr>
          <p:cNvPr id="2" name="Picture 1" descr="Image from Business Practice 0 showing how Business Practice activities fit within the Pre-Award/Steady State, RFP &amp; Source Selection, and Contract Performance timeline.">
            <a:extLst>
              <a:ext uri="{FF2B5EF4-FFF2-40B4-BE49-F238E27FC236}">
                <a16:creationId xmlns:a16="http://schemas.microsoft.com/office/drawing/2014/main" id="{F84DC0A4-553B-A631-3E30-F811236C8F2B}"/>
              </a:ext>
            </a:extLst>
          </p:cNvPr>
          <p:cNvPicPr>
            <a:picLocks noChangeAspect="1"/>
          </p:cNvPicPr>
          <p:nvPr/>
        </p:nvPicPr>
        <p:blipFill>
          <a:blip r:embed="rId3"/>
          <a:stretch>
            <a:fillRect/>
          </a:stretch>
        </p:blipFill>
        <p:spPr>
          <a:xfrm>
            <a:off x="15240" y="1913340"/>
            <a:ext cx="12161520" cy="4478794"/>
          </a:xfrm>
          <a:prstGeom prst="rect">
            <a:avLst/>
          </a:prstGeom>
        </p:spPr>
      </p:pic>
    </p:spTree>
    <p:extLst>
      <p:ext uri="{BB962C8B-B14F-4D97-AF65-F5344CB8AC3E}">
        <p14:creationId xmlns:p14="http://schemas.microsoft.com/office/powerpoint/2010/main" val="8946224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3FDAC3-0047-22F7-EFC3-513B9011FBE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7546BD2-76C8-EA60-82EE-B867648592FC}"/>
              </a:ext>
            </a:extLst>
          </p:cNvPr>
          <p:cNvSpPr>
            <a:spLocks noGrp="1"/>
          </p:cNvSpPr>
          <p:nvPr>
            <p:ph type="title" idx="4294967295"/>
          </p:nvPr>
        </p:nvSpPr>
        <p:spPr>
          <a:xfrm>
            <a:off x="3513436" y="0"/>
            <a:ext cx="8453139" cy="612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p>
            <a:pPr marL="0" marR="0" lvl="0" indent="0" algn="r" defTabSz="914400" rtl="0" eaLnBrk="1" fontAlgn="auto" latinLnBrk="0" hangingPunct="1">
              <a:lnSpc>
                <a:spcPct val="90000"/>
              </a:lnSpc>
              <a:spcBef>
                <a:spcPts val="1000"/>
              </a:spcBef>
              <a:spcAft>
                <a:spcPts val="0"/>
              </a:spcAft>
              <a:buClrTx/>
              <a:buSzTx/>
              <a:buFontTx/>
              <a:buNone/>
              <a:tabLst/>
              <a:defRPr/>
            </a:pPr>
            <a:r>
              <a:rPr kumimoji="0" lang="en-US" sz="3000" b="1" i="0" u="none" strike="noStrike" kern="1200" cap="none" spc="0" normalizeH="0" baseline="0" noProof="0" dirty="0">
                <a:ln>
                  <a:noFill/>
                </a:ln>
                <a:solidFill>
                  <a:srgbClr val="101129"/>
                </a:solidFill>
                <a:effectLst/>
                <a:uLnTx/>
                <a:uFillTx/>
                <a:latin typeface="+mn-lt"/>
                <a:ea typeface="+mn-ea"/>
                <a:cs typeface="+mn-cs"/>
              </a:rPr>
              <a:t>EVMS Group Assessment Procedures: DECMs and Analysis</a:t>
            </a:r>
          </a:p>
        </p:txBody>
      </p:sp>
      <p:sp>
        <p:nvSpPr>
          <p:cNvPr id="3" name="Slide Number Placeholder 2">
            <a:extLst>
              <a:ext uri="{FF2B5EF4-FFF2-40B4-BE49-F238E27FC236}">
                <a16:creationId xmlns:a16="http://schemas.microsoft.com/office/drawing/2014/main" id="{2CBCB996-26B0-C2E7-5DEE-DE60EC997B15}"/>
              </a:ex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0A522-6B54-4D34-AC86-31513DF2172F}"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Content Placeholder 2">
            <a:extLst>
              <a:ext uri="{FF2B5EF4-FFF2-40B4-BE49-F238E27FC236}">
                <a16:creationId xmlns:a16="http://schemas.microsoft.com/office/drawing/2014/main" id="{6739E91B-A7FF-00DF-F41D-64FDC0A51FDB}"/>
              </a:ext>
            </a:extLst>
          </p:cNvPr>
          <p:cNvSpPr txBox="1">
            <a:spLocks/>
          </p:cNvSpPr>
          <p:nvPr/>
        </p:nvSpPr>
        <p:spPr>
          <a:xfrm>
            <a:off x="352883" y="1179266"/>
            <a:ext cx="11765879" cy="51500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1129"/>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10112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1129"/>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rgbClr val="10112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112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01129"/>
                </a:solidFill>
                <a:effectLst/>
                <a:uLnTx/>
                <a:uFillTx/>
                <a:latin typeface="Calibri" panose="020F0502020204030204"/>
                <a:ea typeface="+mn-ea"/>
                <a:cs typeface="+mn-cs"/>
              </a:rPr>
              <a:t>The DCMA EVMS Compliance Metrics (DECMs) are publicly available here: </a:t>
            </a:r>
            <a:r>
              <a:rPr kumimoji="0" lang="en-US" sz="2800" b="0" i="0" u="none" strike="noStrike" kern="1200" cap="none" spc="0" normalizeH="0" baseline="0" noProof="0" dirty="0">
                <a:ln>
                  <a:noFill/>
                </a:ln>
                <a:solidFill>
                  <a:srgbClr val="101129"/>
                </a:solidFill>
                <a:effectLst/>
                <a:uLnTx/>
                <a:uFillTx/>
                <a:latin typeface="Calibri" panose="020F0502020204030204"/>
                <a:ea typeface="+mn-ea"/>
                <a:cs typeface="+mn-cs"/>
                <a:hlinkClick r:id="rId3"/>
              </a:rPr>
              <a:t>https://www.dcma.mil/HQ/EVMS/</a:t>
            </a:r>
            <a:endParaRPr kumimoji="0" lang="en-US" sz="2800" b="0" i="0" u="none" strike="noStrike" kern="1200" cap="none" spc="0" normalizeH="0" baseline="0" noProof="0" dirty="0">
              <a:ln>
                <a:noFill/>
              </a:ln>
              <a:solidFill>
                <a:srgbClr val="101129"/>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101129"/>
                </a:solidFill>
                <a:effectLst/>
                <a:uLnTx/>
                <a:uFillTx/>
                <a:latin typeface="Calibri" panose="020F0502020204030204"/>
                <a:ea typeface="+mn-ea"/>
                <a:cs typeface="+mn-cs"/>
              </a:rPr>
              <a:t>As part of BPs, DECMs are used to assess non-compliance risk, 24 specific to schedule assessments (guidelines 6 and 7)</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101129"/>
                </a:solidFill>
                <a:effectLst/>
                <a:uLnTx/>
                <a:uFillTx/>
                <a:latin typeface="Calibri" panose="020F0502020204030204"/>
                <a:ea typeface="+mn-ea"/>
                <a:cs typeface="+mn-cs"/>
              </a:rPr>
              <a:t>DECMs are revised through a Configuration Control Board (CCB), with one recently completed in August 2025. Revision 8.0 was released in October 2025 along with the new DECM Tiered Prioritization.</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01129"/>
                </a:solidFill>
                <a:effectLst/>
                <a:uLnTx/>
                <a:uFillTx/>
                <a:latin typeface="Calibri" panose="020F0502020204030204"/>
                <a:ea typeface="+mn-ea"/>
                <a:cs typeface="+mn-cs"/>
              </a:rPr>
              <a:t>Proposed changes to DECMs can be submitted through redlined Word documents sent to the EVMS Group Inbox (link on the public site above)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01129"/>
                </a:solidFill>
                <a:effectLst/>
                <a:uLnTx/>
                <a:uFillTx/>
                <a:latin typeface="Calibri" panose="020F0502020204030204"/>
                <a:ea typeface="+mn-ea"/>
                <a:cs typeface="+mn-cs"/>
              </a:rPr>
              <a:t>The DCMA EVMS Group also performs independent analysis when assessing schedules, such as generating a DCMA Critical Path and Schedule Risk Assessment</a:t>
            </a:r>
          </a:p>
        </p:txBody>
      </p:sp>
      <p:sp>
        <p:nvSpPr>
          <p:cNvPr id="7" name="Text Placeholder 6">
            <a:extLst>
              <a:ext uri="{FF2B5EF4-FFF2-40B4-BE49-F238E27FC236}">
                <a16:creationId xmlns:a16="http://schemas.microsoft.com/office/drawing/2014/main" id="{64A13E27-2526-BE87-E0CD-8E54EB4DF5A0}"/>
              </a:ext>
            </a:extLst>
          </p:cNvPr>
          <p:cNvSpPr>
            <a:spLocks noGrp="1"/>
          </p:cNvSpPr>
          <p:nvPr>
            <p:ph type="body" sz="quarter" idx="17"/>
          </p:nvPr>
        </p:nvSpPr>
        <p:spPr/>
        <p:txBody>
          <a:bodyPr/>
          <a:lstStyle/>
          <a:p>
            <a:r>
              <a:rPr lang="en-US" dirty="0"/>
              <a:t>20260107/DCMA EVMS Group Assessment Procedures/DCMA EVMS Website</a:t>
            </a:r>
          </a:p>
        </p:txBody>
      </p:sp>
    </p:spTree>
    <p:extLst>
      <p:ext uri="{BB962C8B-B14F-4D97-AF65-F5344CB8AC3E}">
        <p14:creationId xmlns:p14="http://schemas.microsoft.com/office/powerpoint/2010/main" val="2279485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626472-29D5-E8D5-E578-CBA5B2C29080}"/>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84BB84D1-568A-494E-8BAD-7E6BFD0DB67F}"/>
              </a:ext>
            </a:extLst>
          </p:cNvPr>
          <p:cNvSpPr>
            <a:spLocks noGrp="1"/>
          </p:cNvSpPr>
          <p:nvPr>
            <p:ph type="title" idx="4294967295"/>
          </p:nvPr>
        </p:nvSpPr>
        <p:spPr>
          <a:xfrm>
            <a:off x="3805238" y="0"/>
            <a:ext cx="8161337" cy="612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r" defTabSz="914400" rtl="0" eaLnBrk="1" fontAlgn="auto" latinLnBrk="0" hangingPunct="1">
              <a:lnSpc>
                <a:spcPct val="90000"/>
              </a:lnSpc>
              <a:spcBef>
                <a:spcPts val="1000"/>
              </a:spcBef>
              <a:spcAft>
                <a:spcPts val="0"/>
              </a:spcAft>
              <a:buClrTx/>
              <a:buSzTx/>
              <a:buFontTx/>
              <a:buNone/>
              <a:tabLst/>
              <a:defRPr/>
            </a:pPr>
            <a:r>
              <a:rPr lang="en-US" sz="3000" b="1" dirty="0">
                <a:latin typeface="+mn-lt"/>
              </a:rPr>
              <a:t>EVMS Group Assessment Procedures: DECMs</a:t>
            </a:r>
            <a:endParaRPr kumimoji="0" lang="en-US" sz="3000" b="1" i="0" u="none" strike="noStrike" kern="1200" cap="none" spc="0" normalizeH="0" baseline="0" noProof="0" dirty="0">
              <a:ln>
                <a:noFill/>
              </a:ln>
              <a:solidFill>
                <a:srgbClr val="101129"/>
              </a:solidFill>
              <a:effectLst/>
              <a:uLnTx/>
              <a:uFillTx/>
              <a:latin typeface="+mn-lt"/>
              <a:ea typeface="+mn-ea"/>
              <a:cs typeface="+mn-cs"/>
            </a:endParaRPr>
          </a:p>
        </p:txBody>
      </p:sp>
      <p:sp>
        <p:nvSpPr>
          <p:cNvPr id="3" name="Slide Number Placeholder 2">
            <a:extLst>
              <a:ext uri="{FF2B5EF4-FFF2-40B4-BE49-F238E27FC236}">
                <a16:creationId xmlns:a16="http://schemas.microsoft.com/office/drawing/2014/main" id="{29439E61-C4C7-0A7E-B7FA-F6D89A8D9544}"/>
              </a:ext>
            </a:extLst>
          </p:cNvPr>
          <p:cNvSpPr>
            <a:spLocks noGrp="1"/>
          </p:cNvSpPr>
          <p:nvPr>
            <p:ph type="sldNum" sz="quarter" idx="4"/>
          </p:nvPr>
        </p:nvSpPr>
        <p:spPr>
          <a:xfrm>
            <a:off x="9311044" y="6503987"/>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20A522-6B54-4D34-AC86-31513DF217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3A15DEEE-D233-4DF9-EFA6-E253383F3CD5}"/>
              </a:ext>
            </a:extLst>
          </p:cNvPr>
          <p:cNvPicPr>
            <a:picLocks noChangeAspect="1"/>
          </p:cNvPicPr>
          <p:nvPr/>
        </p:nvPicPr>
        <p:blipFill>
          <a:blip r:embed="rId3"/>
          <a:stretch>
            <a:fillRect/>
          </a:stretch>
        </p:blipFill>
        <p:spPr>
          <a:xfrm>
            <a:off x="952500" y="1079577"/>
            <a:ext cx="10287000" cy="5021580"/>
          </a:xfrm>
          <a:prstGeom prst="rect">
            <a:avLst/>
          </a:prstGeom>
        </p:spPr>
      </p:pic>
      <p:sp>
        <p:nvSpPr>
          <p:cNvPr id="6" name="Text Placeholder 3">
            <a:extLst>
              <a:ext uri="{FF2B5EF4-FFF2-40B4-BE49-F238E27FC236}">
                <a16:creationId xmlns:a16="http://schemas.microsoft.com/office/drawing/2014/main" id="{62912F85-FAC3-0C6A-FBB3-B1C031DA082B}"/>
              </a:ext>
            </a:extLst>
          </p:cNvPr>
          <p:cNvSpPr txBox="1">
            <a:spLocks/>
          </p:cNvSpPr>
          <p:nvPr/>
        </p:nvSpPr>
        <p:spPr>
          <a:xfrm>
            <a:off x="132519" y="6594563"/>
            <a:ext cx="3380917" cy="1876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20260107/DCMA EVMS Group Assessment Procedures/DCMA EVMS Website</a:t>
            </a:r>
          </a:p>
        </p:txBody>
      </p:sp>
    </p:spTree>
    <p:extLst>
      <p:ext uri="{BB962C8B-B14F-4D97-AF65-F5344CB8AC3E}">
        <p14:creationId xmlns:p14="http://schemas.microsoft.com/office/powerpoint/2010/main" val="1035812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5F49B4-0C23-D44D-7FED-D22880D5FCFC}"/>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9105EC7-8E52-8F58-2F30-0915F7539482}"/>
              </a:ext>
            </a:extLst>
          </p:cNvPr>
          <p:cNvSpPr>
            <a:spLocks noGrp="1"/>
          </p:cNvSpPr>
          <p:nvPr>
            <p:ph type="title" idx="4294967295"/>
          </p:nvPr>
        </p:nvSpPr>
        <p:spPr>
          <a:xfrm>
            <a:off x="3805238" y="0"/>
            <a:ext cx="8161337" cy="612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r" defTabSz="914400" rtl="0" eaLnBrk="1" fontAlgn="auto" latinLnBrk="0" hangingPunct="1">
              <a:lnSpc>
                <a:spcPct val="90000"/>
              </a:lnSpc>
              <a:spcBef>
                <a:spcPts val="1000"/>
              </a:spcBef>
              <a:spcAft>
                <a:spcPts val="0"/>
              </a:spcAft>
              <a:buClrTx/>
              <a:buSzTx/>
              <a:buFontTx/>
              <a:buNone/>
              <a:tabLst/>
              <a:defRPr/>
            </a:pPr>
            <a:r>
              <a:rPr lang="en-US" sz="3000" b="1" dirty="0">
                <a:latin typeface="+mn-lt"/>
              </a:rPr>
              <a:t>EVMS Group Assessment Procedures: DECMs</a:t>
            </a:r>
            <a:endParaRPr kumimoji="0" lang="en-US" sz="3000" b="1" i="0" u="none" strike="noStrike" kern="1200" cap="none" spc="0" normalizeH="0" baseline="0" noProof="0" dirty="0">
              <a:ln>
                <a:noFill/>
              </a:ln>
              <a:solidFill>
                <a:srgbClr val="101129"/>
              </a:solidFill>
              <a:effectLst/>
              <a:uLnTx/>
              <a:uFillTx/>
              <a:latin typeface="+mn-lt"/>
              <a:ea typeface="+mn-ea"/>
              <a:cs typeface="+mn-cs"/>
            </a:endParaRPr>
          </a:p>
        </p:txBody>
      </p:sp>
      <p:sp>
        <p:nvSpPr>
          <p:cNvPr id="3" name="Slide Number Placeholder 2">
            <a:extLst>
              <a:ext uri="{FF2B5EF4-FFF2-40B4-BE49-F238E27FC236}">
                <a16:creationId xmlns:a16="http://schemas.microsoft.com/office/drawing/2014/main" id="{FB8ECF0A-69FF-E771-0E58-2058A6FD2C4F}"/>
              </a:ext>
            </a:extLst>
          </p:cNvPr>
          <p:cNvSpPr>
            <a:spLocks noGrp="1"/>
          </p:cNvSpPr>
          <p:nvPr>
            <p:ph type="sldNum" sz="quarter" idx="4"/>
          </p:nvPr>
        </p:nvSpPr>
        <p:spPr>
          <a:xfrm>
            <a:off x="9311044" y="6503987"/>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20A522-6B54-4D34-AC86-31513DF217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065E9BA4-10CA-431D-5D7B-7534E0C5DC4F}"/>
              </a:ext>
            </a:extLst>
          </p:cNvPr>
          <p:cNvPicPr>
            <a:picLocks noChangeAspect="1"/>
          </p:cNvPicPr>
          <p:nvPr/>
        </p:nvPicPr>
        <p:blipFill>
          <a:blip r:embed="rId3"/>
          <a:stretch>
            <a:fillRect/>
          </a:stretch>
        </p:blipFill>
        <p:spPr>
          <a:xfrm>
            <a:off x="952500" y="1071505"/>
            <a:ext cx="10287000" cy="4625340"/>
          </a:xfrm>
          <a:prstGeom prst="rect">
            <a:avLst/>
          </a:prstGeom>
        </p:spPr>
      </p:pic>
      <p:sp>
        <p:nvSpPr>
          <p:cNvPr id="2" name="Text Placeholder 3">
            <a:extLst>
              <a:ext uri="{FF2B5EF4-FFF2-40B4-BE49-F238E27FC236}">
                <a16:creationId xmlns:a16="http://schemas.microsoft.com/office/drawing/2014/main" id="{A4E44134-43D2-F618-0EFD-65FE511CFC1D}"/>
              </a:ext>
            </a:extLst>
          </p:cNvPr>
          <p:cNvSpPr txBox="1">
            <a:spLocks/>
          </p:cNvSpPr>
          <p:nvPr/>
        </p:nvSpPr>
        <p:spPr>
          <a:xfrm>
            <a:off x="132519" y="6594563"/>
            <a:ext cx="3380917" cy="1876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20260107/DCMA EVMS Group Assessment Procedures/DCMA EVMS Website</a:t>
            </a:r>
          </a:p>
        </p:txBody>
      </p:sp>
    </p:spTree>
    <p:extLst>
      <p:ext uri="{BB962C8B-B14F-4D97-AF65-F5344CB8AC3E}">
        <p14:creationId xmlns:p14="http://schemas.microsoft.com/office/powerpoint/2010/main" val="31717557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6627E0-5F91-659D-6B8A-55143E41F88C}"/>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0DFC9233-91F0-E514-A689-853D90426CAC}"/>
              </a:ext>
            </a:extLst>
          </p:cNvPr>
          <p:cNvSpPr>
            <a:spLocks noGrp="1"/>
          </p:cNvSpPr>
          <p:nvPr>
            <p:ph type="title" idx="4294967295"/>
          </p:nvPr>
        </p:nvSpPr>
        <p:spPr>
          <a:xfrm>
            <a:off x="3805238" y="0"/>
            <a:ext cx="8161337" cy="612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r" defTabSz="914400" rtl="0" eaLnBrk="1" fontAlgn="auto" latinLnBrk="0" hangingPunct="1">
              <a:lnSpc>
                <a:spcPct val="90000"/>
              </a:lnSpc>
              <a:spcBef>
                <a:spcPts val="1000"/>
              </a:spcBef>
              <a:spcAft>
                <a:spcPts val="0"/>
              </a:spcAft>
              <a:buClrTx/>
              <a:buSzTx/>
              <a:buFontTx/>
              <a:buNone/>
              <a:tabLst/>
              <a:defRPr/>
            </a:pPr>
            <a:r>
              <a:rPr lang="en-US" sz="3000" b="1" dirty="0">
                <a:latin typeface="+mn-lt"/>
              </a:rPr>
              <a:t>EVMS Group Assessment Procedures: Critical Path</a:t>
            </a:r>
            <a:endParaRPr kumimoji="0" lang="en-US" sz="3000" b="1" i="0" u="none" strike="noStrike" kern="1200" cap="none" spc="0" normalizeH="0" baseline="0" noProof="0" dirty="0">
              <a:ln>
                <a:noFill/>
              </a:ln>
              <a:solidFill>
                <a:srgbClr val="101129"/>
              </a:solidFill>
              <a:effectLst/>
              <a:uLnTx/>
              <a:uFillTx/>
              <a:latin typeface="+mn-lt"/>
              <a:ea typeface="+mn-ea"/>
              <a:cs typeface="+mn-cs"/>
            </a:endParaRPr>
          </a:p>
        </p:txBody>
      </p:sp>
      <p:sp>
        <p:nvSpPr>
          <p:cNvPr id="6" name="Content Placeholder 1">
            <a:extLst>
              <a:ext uri="{FF2B5EF4-FFF2-40B4-BE49-F238E27FC236}">
                <a16:creationId xmlns:a16="http://schemas.microsoft.com/office/drawing/2014/main" id="{68E86DF4-7C11-82E3-C18C-A4672FE5EF82}"/>
              </a:ext>
            </a:extLst>
          </p:cNvPr>
          <p:cNvSpPr>
            <a:spLocks noGrp="1"/>
          </p:cNvSpPr>
          <p:nvPr>
            <p:ph idx="1"/>
          </p:nvPr>
        </p:nvSpPr>
        <p:spPr>
          <a:xfrm>
            <a:off x="200483" y="1026866"/>
            <a:ext cx="11765879" cy="5150097"/>
          </a:xfrm>
        </p:spPr>
        <p:txBody>
          <a:bodyPr>
            <a:normAutofit fontScale="92500" lnSpcReduction="10000"/>
          </a:bodyPr>
          <a:lstStyle/>
          <a:p>
            <a:r>
              <a:rPr lang="en-US" dirty="0"/>
              <a:t>DCMA Constraint Method using Microsoft Project:</a:t>
            </a:r>
          </a:p>
          <a:p>
            <a:pPr lvl="1"/>
            <a:r>
              <a:rPr lang="en-US" dirty="0"/>
              <a:t>Filter out all completed and summary tasks/subproject line items; get to lowest level tasks where logic exists.</a:t>
            </a:r>
          </a:p>
          <a:p>
            <a:pPr lvl="1"/>
            <a:r>
              <a:rPr lang="en-US" dirty="0"/>
              <a:t>Remove all hard constraints (Must Start On, Must Finish On, Start No Later Than, Finish No Later Than). Judiciously choose what makes sense on your program. </a:t>
            </a:r>
          </a:p>
          <a:p>
            <a:pPr lvl="1"/>
            <a:r>
              <a:rPr lang="en-US" dirty="0"/>
              <a:t>Remove deadlines (MSP only) on tasks that have not started by inserting the “Deadline” column in MS Project and deleting any dates that may exist. </a:t>
            </a:r>
          </a:p>
          <a:p>
            <a:pPr lvl="1"/>
            <a:r>
              <a:rPr lang="en-US" dirty="0"/>
              <a:t>Constrain the program completion milestone (i.e. “Contract End”) to finish no later than several months (use a minimum of six months) prior to the baseline finish date. </a:t>
            </a:r>
          </a:p>
          <a:p>
            <a:pPr lvl="1"/>
            <a:r>
              <a:rPr lang="en-US" dirty="0"/>
              <a:t>Recalculate the schedule (F9). </a:t>
            </a:r>
          </a:p>
          <a:p>
            <a:pPr lvl="1"/>
            <a:r>
              <a:rPr lang="en-US" dirty="0"/>
              <a:t>Sort the Total Float column in ascending order. Expect to see large negative float (i.e.: -183 days)</a:t>
            </a:r>
          </a:p>
          <a:p>
            <a:pPr lvl="1"/>
            <a:r>
              <a:rPr lang="en-US" dirty="0"/>
              <a:t>Code the tasks with the least amount of total float using text field (User ID), named “CP”.</a:t>
            </a:r>
          </a:p>
          <a:p>
            <a:pPr lvl="1"/>
            <a:r>
              <a:rPr lang="en-US" dirty="0"/>
              <a:t>Remove the constraint applied in step 4 on the final milestone or discrete task and recalculate the schedule (press F9 key).</a:t>
            </a:r>
          </a:p>
          <a:p>
            <a:pPr lvl="1"/>
            <a:r>
              <a:rPr lang="en-US" dirty="0"/>
              <a:t>Filter for the critical path code that was created in the text field (User ID) column in step 7 named “CP”. </a:t>
            </a:r>
          </a:p>
        </p:txBody>
      </p:sp>
      <p:sp>
        <p:nvSpPr>
          <p:cNvPr id="3" name="Slide Number Placeholder 2">
            <a:extLst>
              <a:ext uri="{FF2B5EF4-FFF2-40B4-BE49-F238E27FC236}">
                <a16:creationId xmlns:a16="http://schemas.microsoft.com/office/drawing/2014/main" id="{DBE34397-A7E3-F9BA-08C0-BA2FED26096F}"/>
              </a:ext>
            </a:extLst>
          </p:cNvPr>
          <p:cNvSpPr>
            <a:spLocks noGrp="1"/>
          </p:cNvSpPr>
          <p:nvPr>
            <p:ph type="sldNum" sz="quarter" idx="4"/>
          </p:nvPr>
        </p:nvSpPr>
        <p:spPr>
          <a:xfrm>
            <a:off x="9311044" y="6503987"/>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20A522-6B54-4D34-AC86-31513DF217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 Placeholder 3">
            <a:extLst>
              <a:ext uri="{FF2B5EF4-FFF2-40B4-BE49-F238E27FC236}">
                <a16:creationId xmlns:a16="http://schemas.microsoft.com/office/drawing/2014/main" id="{D7F15C08-E5B0-373A-0D5E-6F27DA1AEBE7}"/>
              </a:ext>
            </a:extLst>
          </p:cNvPr>
          <p:cNvSpPr txBox="1">
            <a:spLocks/>
          </p:cNvSpPr>
          <p:nvPr/>
        </p:nvSpPr>
        <p:spPr>
          <a:xfrm>
            <a:off x="132519" y="6591054"/>
            <a:ext cx="3435434" cy="1911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20260107/DCMA EVMS Group Assessment Procedures/DCMA EVMS Processes</a:t>
            </a:r>
          </a:p>
        </p:txBody>
      </p:sp>
    </p:spTree>
    <p:extLst>
      <p:ext uri="{BB962C8B-B14F-4D97-AF65-F5344CB8AC3E}">
        <p14:creationId xmlns:p14="http://schemas.microsoft.com/office/powerpoint/2010/main" val="1528456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1981200" y="152400"/>
            <a:ext cx="8229600" cy="1143000"/>
          </a:xfrm>
        </p:spPr>
        <p:txBody>
          <a:bodyPr vert="horz" lIns="91440" tIns="45720" rIns="91440" bIns="45720" rtlCol="0" anchor="ctr">
            <a:normAutofit/>
          </a:bodyPr>
          <a:lstStyle/>
          <a:p>
            <a:r>
              <a:rPr lang="en-US" altLang="en-US" sz="3200" b="1" dirty="0">
                <a:solidFill>
                  <a:schemeClr val="tx2"/>
                </a:solidFill>
                <a:latin typeface="Bierstadt" panose="020B0004020202020204" pitchFamily="34" charset="0"/>
              </a:rPr>
              <a:t>Presentation Overview</a:t>
            </a:r>
          </a:p>
        </p:txBody>
      </p:sp>
      <p:sp>
        <p:nvSpPr>
          <p:cNvPr id="4100" name="Rectangle 3"/>
          <p:cNvSpPr>
            <a:spLocks noGrp="1" noChangeArrowheads="1"/>
          </p:cNvSpPr>
          <p:nvPr>
            <p:ph type="body" idx="1"/>
          </p:nvPr>
        </p:nvSpPr>
        <p:spPr>
          <a:xfrm>
            <a:off x="609600" y="1524000"/>
            <a:ext cx="10972800" cy="4495800"/>
          </a:xfrm>
        </p:spPr>
        <p:txBody>
          <a:bodyPr>
            <a:normAutofit/>
          </a:bodyPr>
          <a:lstStyle/>
          <a:p>
            <a:pPr>
              <a:spcAft>
                <a:spcPts val="600"/>
              </a:spcAft>
            </a:pPr>
            <a:r>
              <a:rPr lang="en-US" altLang="en-US" sz="2400" dirty="0">
                <a:latin typeface="Bierstadt" panose="020B0004020202020204" pitchFamily="34" charset="0"/>
              </a:rPr>
              <a:t>Introduction and purpose</a:t>
            </a:r>
          </a:p>
          <a:p>
            <a:pPr>
              <a:spcAft>
                <a:spcPts val="600"/>
              </a:spcAft>
            </a:pPr>
            <a:r>
              <a:rPr lang="en-US" sz="2400" dirty="0">
                <a:latin typeface="Bierstadt" panose="020B0004020202020204" pitchFamily="34" charset="0"/>
              </a:rPr>
              <a:t>Overview of GAO and GAO’s schedule assessment process</a:t>
            </a:r>
          </a:p>
          <a:p>
            <a:pPr>
              <a:spcAft>
                <a:spcPts val="600"/>
              </a:spcAft>
            </a:pPr>
            <a:r>
              <a:rPr lang="en-US" sz="2400" dirty="0">
                <a:latin typeface="Bierstadt" panose="020B0004020202020204" pitchFamily="34" charset="0"/>
              </a:rPr>
              <a:t>Overview of DCMA and DCMA’s schedule assessment process</a:t>
            </a:r>
          </a:p>
          <a:p>
            <a:pPr>
              <a:spcAft>
                <a:spcPts val="600"/>
              </a:spcAft>
            </a:pPr>
            <a:r>
              <a:rPr lang="en-US" sz="2400" dirty="0">
                <a:latin typeface="Bierstadt" panose="020B0004020202020204" pitchFamily="34" charset="0"/>
              </a:rPr>
              <a:t>GAO’s updated schedule assessment instructions and procedures</a:t>
            </a:r>
          </a:p>
          <a:p>
            <a:pPr lvl="1">
              <a:spcAft>
                <a:spcPts val="600"/>
              </a:spcAft>
            </a:pPr>
            <a:endParaRPr lang="en-US" altLang="en-US" sz="2400" dirty="0">
              <a:latin typeface="Bierstadt" panose="020B0004020202020204" pitchFamily="34" charset="0"/>
            </a:endParaRPr>
          </a:p>
          <a:p>
            <a:pPr>
              <a:buFontTx/>
              <a:buNone/>
            </a:pPr>
            <a:endParaRPr lang="en-US" altLang="en-US" sz="2400" dirty="0">
              <a:latin typeface="Bierstadt" panose="020B0004020202020204" pitchFamily="34" charset="0"/>
            </a:endParaRPr>
          </a:p>
        </p:txBody>
      </p:sp>
    </p:spTree>
    <p:extLst>
      <p:ext uri="{BB962C8B-B14F-4D97-AF65-F5344CB8AC3E}">
        <p14:creationId xmlns:p14="http://schemas.microsoft.com/office/powerpoint/2010/main" val="30776743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A7E1B-A631-32D3-9832-BC6D093F6F4A}"/>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E15F49-5591-E103-95EB-992C8C479CF2}"/>
              </a:ext>
            </a:extLst>
          </p:cNvPr>
          <p:cNvSpPr>
            <a:spLocks noGrp="1"/>
          </p:cNvSpPr>
          <p:nvPr>
            <p:ph type="title" idx="4294967295"/>
          </p:nvPr>
        </p:nvSpPr>
        <p:spPr>
          <a:xfrm>
            <a:off x="1235676" y="2988275"/>
            <a:ext cx="9593563" cy="113888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n-lt"/>
                <a:ea typeface="+mn-ea"/>
                <a:cs typeface="+mn-cs"/>
              </a:rPr>
              <a:t>DCMA EVMS Group CAR Trends</a:t>
            </a:r>
          </a:p>
        </p:txBody>
      </p:sp>
      <p:sp>
        <p:nvSpPr>
          <p:cNvPr id="3" name="Slide Number Placeholder 2">
            <a:extLst>
              <a:ext uri="{FF2B5EF4-FFF2-40B4-BE49-F238E27FC236}">
                <a16:creationId xmlns:a16="http://schemas.microsoft.com/office/drawing/2014/main" id="{4C65F25F-0E8B-98E3-5470-51703BA5962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20A522-6B54-4D34-AC86-31513DF217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 Placeholder 3">
            <a:extLst>
              <a:ext uri="{FF2B5EF4-FFF2-40B4-BE49-F238E27FC236}">
                <a16:creationId xmlns:a16="http://schemas.microsoft.com/office/drawing/2014/main" id="{296B05E3-8855-BB9C-70BC-F4E2073CF797}"/>
              </a:ext>
            </a:extLst>
          </p:cNvPr>
          <p:cNvSpPr txBox="1">
            <a:spLocks/>
          </p:cNvSpPr>
          <p:nvPr/>
        </p:nvSpPr>
        <p:spPr>
          <a:xfrm>
            <a:off x="132519" y="6594563"/>
            <a:ext cx="3380917" cy="1876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20260107/DCMA EVMS Group CAR Trends/CPC</a:t>
            </a:r>
          </a:p>
        </p:txBody>
      </p:sp>
    </p:spTree>
    <p:extLst>
      <p:ext uri="{BB962C8B-B14F-4D97-AF65-F5344CB8AC3E}">
        <p14:creationId xmlns:p14="http://schemas.microsoft.com/office/powerpoint/2010/main" val="2857908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6FAF18-D6AC-B6C7-1E19-648A683AE7F1}"/>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F9832BE-E9C0-FDAB-7652-A3A0B15A119F}"/>
              </a:ext>
            </a:extLst>
          </p:cNvPr>
          <p:cNvPicPr>
            <a:picLocks noChangeAspect="1"/>
          </p:cNvPicPr>
          <p:nvPr/>
        </p:nvPicPr>
        <p:blipFill>
          <a:blip r:embed="rId3"/>
          <a:stretch>
            <a:fillRect/>
          </a:stretch>
        </p:blipFill>
        <p:spPr>
          <a:xfrm>
            <a:off x="4572000" y="936068"/>
            <a:ext cx="7521608" cy="4985865"/>
          </a:xfrm>
          <a:prstGeom prst="rect">
            <a:avLst/>
          </a:prstGeom>
        </p:spPr>
      </p:pic>
      <p:sp>
        <p:nvSpPr>
          <p:cNvPr id="4" name="Text Placeholder 3">
            <a:extLst>
              <a:ext uri="{FF2B5EF4-FFF2-40B4-BE49-F238E27FC236}">
                <a16:creationId xmlns:a16="http://schemas.microsoft.com/office/drawing/2014/main" id="{7F125362-252A-1E11-9BCE-6AABF50F3A45}"/>
              </a:ext>
            </a:extLst>
          </p:cNvPr>
          <p:cNvSpPr>
            <a:spLocks noGrp="1"/>
          </p:cNvSpPr>
          <p:nvPr>
            <p:ph type="title" idx="4294967295"/>
          </p:nvPr>
        </p:nvSpPr>
        <p:spPr>
          <a:xfrm>
            <a:off x="3805238" y="0"/>
            <a:ext cx="8161337" cy="612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r" defTabSz="914400" rtl="0" eaLnBrk="1" fontAlgn="auto" latinLnBrk="0" hangingPunct="1">
              <a:lnSpc>
                <a:spcPct val="90000"/>
              </a:lnSpc>
              <a:spcBef>
                <a:spcPts val="1000"/>
              </a:spcBef>
              <a:spcAft>
                <a:spcPts val="0"/>
              </a:spcAft>
              <a:buClrTx/>
              <a:buSzTx/>
              <a:buFontTx/>
              <a:buNone/>
              <a:tabLst/>
              <a:defRPr/>
            </a:pPr>
            <a:r>
              <a:rPr kumimoji="0" lang="en-US" sz="3000" b="1" i="0" u="none" strike="noStrike" kern="1200" cap="none" spc="0" normalizeH="0" baseline="0" noProof="0" dirty="0">
                <a:ln>
                  <a:noFill/>
                </a:ln>
                <a:solidFill>
                  <a:srgbClr val="101129"/>
                </a:solidFill>
                <a:effectLst/>
                <a:uLnTx/>
                <a:uFillTx/>
                <a:latin typeface="+mn-lt"/>
                <a:ea typeface="+mn-ea"/>
                <a:cs typeface="+mn-cs"/>
              </a:rPr>
              <a:t>EVMS Open CARs</a:t>
            </a:r>
          </a:p>
        </p:txBody>
      </p:sp>
      <p:sp>
        <p:nvSpPr>
          <p:cNvPr id="2" name="Content Placeholder 1">
            <a:extLst>
              <a:ext uri="{FF2B5EF4-FFF2-40B4-BE49-F238E27FC236}">
                <a16:creationId xmlns:a16="http://schemas.microsoft.com/office/drawing/2014/main" id="{85F150DF-32A4-B9FC-FB03-2F45FBA80961}"/>
              </a:ext>
            </a:extLst>
          </p:cNvPr>
          <p:cNvSpPr>
            <a:spLocks noGrp="1"/>
          </p:cNvSpPr>
          <p:nvPr>
            <p:ph idx="1"/>
          </p:nvPr>
        </p:nvSpPr>
        <p:spPr>
          <a:xfrm>
            <a:off x="141341" y="1627054"/>
            <a:ext cx="4397608" cy="2881370"/>
          </a:xfrm>
        </p:spPr>
        <p:txBody>
          <a:bodyPr>
            <a:noAutofit/>
          </a:bodyPr>
          <a:lstStyle/>
          <a:p>
            <a:pPr marL="0" indent="0" algn="ctr">
              <a:buNone/>
            </a:pPr>
            <a:r>
              <a:rPr lang="en-US" sz="2200" dirty="0"/>
              <a:t>DCMA CAR database (PDREP*) from October 2019 – December 2025</a:t>
            </a:r>
          </a:p>
          <a:p>
            <a:pPr marL="0" indent="0" algn="ctr">
              <a:buNone/>
            </a:pPr>
            <a:endParaRPr lang="en-US" sz="2200" dirty="0"/>
          </a:p>
          <a:p>
            <a:r>
              <a:rPr lang="en-US" sz="2000" dirty="0"/>
              <a:t>167 open EVMS CARs </a:t>
            </a:r>
          </a:p>
          <a:p>
            <a:pPr marL="6350"/>
            <a:r>
              <a:rPr lang="en-US" sz="2000" dirty="0"/>
              <a:t>GL 6 has some of the most open CARs and represents 8% of all EVMS CARs  </a:t>
            </a:r>
          </a:p>
        </p:txBody>
      </p:sp>
      <p:sp>
        <p:nvSpPr>
          <p:cNvPr id="7" name="TextBox 6">
            <a:extLst>
              <a:ext uri="{FF2B5EF4-FFF2-40B4-BE49-F238E27FC236}">
                <a16:creationId xmlns:a16="http://schemas.microsoft.com/office/drawing/2014/main" id="{AF244034-27A5-0A2B-ED2A-0E6DBC0F7BF1}"/>
              </a:ext>
            </a:extLst>
          </p:cNvPr>
          <p:cNvSpPr txBox="1"/>
          <p:nvPr/>
        </p:nvSpPr>
        <p:spPr>
          <a:xfrm>
            <a:off x="141341" y="5107880"/>
            <a:ext cx="4397608"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*Product Data Reporting and Evaluation Program, operated by US Navy and adopted by DCMA in 2018;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4" tooltip="PDREP Secretary of the Navy Instruction 4855.3 PDF"/>
              </a:rPr>
              <a:t>PDREP Secretary of the Navy Instruction 4855.3 PDF (SECNAVINST 4855.3D PDF)</a:t>
            </a:r>
            <a:b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5" tooltip="Navy Standard Operating Procedure 3683 PDF"/>
              </a:rPr>
              <a:t>Navy Standard Operating Procedure 3683 PDF (NAVSO P–3683 PDF)</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809B7E33-5A78-3B03-E201-891635A5EBC1}"/>
              </a:ext>
              <a:ext uri="{C183D7F6-B498-43B3-948B-1728B52AA6E4}">
                <adec:decorative xmlns:adec="http://schemas.microsoft.com/office/drawing/2017/decorative" val="1"/>
              </a:ext>
            </a:extLst>
          </p:cNvPr>
          <p:cNvSpPr/>
          <p:nvPr/>
        </p:nvSpPr>
        <p:spPr>
          <a:xfrm>
            <a:off x="5951073" y="2209800"/>
            <a:ext cx="456602" cy="3657600"/>
          </a:xfrm>
          <a:prstGeom prst="rect">
            <a:avLst/>
          </a:prstGeom>
          <a:noFill/>
          <a:ln w="381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7386C0D3-04F4-4DC2-8089-3EC35166D352}"/>
              </a:ext>
            </a:extLst>
          </p:cNvPr>
          <p:cNvSpPr>
            <a:spLocks noGrp="1"/>
          </p:cNvSpPr>
          <p:nvPr>
            <p:ph type="sldNum" sz="quarter" idx="4"/>
          </p:nvPr>
        </p:nvSpPr>
        <p:spPr>
          <a:xfrm>
            <a:off x="9045230"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20A522-6B54-4D34-AC86-31513DF217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 Placeholder 3">
            <a:extLst>
              <a:ext uri="{FF2B5EF4-FFF2-40B4-BE49-F238E27FC236}">
                <a16:creationId xmlns:a16="http://schemas.microsoft.com/office/drawing/2014/main" id="{40E7759F-ECE6-A3E8-1DA6-00DD7E0DFA2F}"/>
              </a:ext>
            </a:extLst>
          </p:cNvPr>
          <p:cNvSpPr txBox="1">
            <a:spLocks/>
          </p:cNvSpPr>
          <p:nvPr/>
        </p:nvSpPr>
        <p:spPr>
          <a:xfrm>
            <a:off x="132519" y="6594563"/>
            <a:ext cx="3380917" cy="1876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20251222/DCMA EVMS Open CARs/PDREP</a:t>
            </a:r>
          </a:p>
        </p:txBody>
      </p:sp>
    </p:spTree>
    <p:extLst>
      <p:ext uri="{BB962C8B-B14F-4D97-AF65-F5344CB8AC3E}">
        <p14:creationId xmlns:p14="http://schemas.microsoft.com/office/powerpoint/2010/main" val="6454644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0D28C7-811A-234F-674B-D998358CFD8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783EFBD-1493-C979-B6E3-E82F894BA5F8}"/>
              </a:ext>
            </a:extLst>
          </p:cNvPr>
          <p:cNvSpPr>
            <a:spLocks noGrp="1"/>
          </p:cNvSpPr>
          <p:nvPr>
            <p:ph type="title" idx="4294967295"/>
          </p:nvPr>
        </p:nvSpPr>
        <p:spPr>
          <a:xfrm>
            <a:off x="3805238" y="0"/>
            <a:ext cx="8161337" cy="612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r" defTabSz="914400" rtl="0" eaLnBrk="1" fontAlgn="auto" latinLnBrk="0" hangingPunct="1">
              <a:lnSpc>
                <a:spcPct val="90000"/>
              </a:lnSpc>
              <a:spcBef>
                <a:spcPts val="1000"/>
              </a:spcBef>
              <a:spcAft>
                <a:spcPts val="0"/>
              </a:spcAft>
              <a:buClrTx/>
              <a:buSzTx/>
              <a:buFontTx/>
              <a:buNone/>
              <a:tabLst/>
              <a:defRPr/>
            </a:pPr>
            <a:r>
              <a:rPr kumimoji="0" lang="en-US" sz="3000" b="1" i="0" u="none" strike="noStrike" kern="1200" cap="none" spc="0" normalizeH="0" baseline="0" noProof="0" dirty="0">
                <a:ln>
                  <a:noFill/>
                </a:ln>
                <a:solidFill>
                  <a:srgbClr val="101129"/>
                </a:solidFill>
                <a:effectLst/>
                <a:uLnTx/>
                <a:uFillTx/>
                <a:latin typeface="+mn-lt"/>
                <a:ea typeface="+mn-ea"/>
                <a:cs typeface="+mn-cs"/>
              </a:rPr>
              <a:t>Most Common EVMS Deficiencies</a:t>
            </a:r>
          </a:p>
        </p:txBody>
      </p:sp>
      <p:sp>
        <p:nvSpPr>
          <p:cNvPr id="3" name="Slide Number Placeholder 2">
            <a:extLst>
              <a:ext uri="{FF2B5EF4-FFF2-40B4-BE49-F238E27FC236}">
                <a16:creationId xmlns:a16="http://schemas.microsoft.com/office/drawing/2014/main" id="{EB8060E1-CF24-1C3D-F132-7AAC6F6FAF27}"/>
              </a:ex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0A522-6B54-4D34-AC86-31513DF2172F}"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BAD7BCC3-28F2-3018-E6AF-46CC423C7937}"/>
              </a:ext>
            </a:extLst>
          </p:cNvPr>
          <p:cNvSpPr>
            <a:spLocks noGrp="1"/>
          </p:cNvSpPr>
          <p:nvPr>
            <p:ph type="body" sz="quarter" idx="17"/>
          </p:nvPr>
        </p:nvSpPr>
        <p:spPr/>
        <p:txBody>
          <a:bodyPr/>
          <a:lstStyle/>
          <a:p>
            <a:r>
              <a:rPr lang="en-US" dirty="0"/>
              <a:t>20251222/DCMA EVMS Open CARs/PDREP</a:t>
            </a:r>
          </a:p>
        </p:txBody>
      </p:sp>
      <p:sp>
        <p:nvSpPr>
          <p:cNvPr id="5" name="Content Placeholder 2">
            <a:extLst>
              <a:ext uri="{FF2B5EF4-FFF2-40B4-BE49-F238E27FC236}">
                <a16:creationId xmlns:a16="http://schemas.microsoft.com/office/drawing/2014/main" id="{D738166E-BE34-DDB5-2695-02513A037ECC}"/>
              </a:ext>
            </a:extLst>
          </p:cNvPr>
          <p:cNvSpPr txBox="1">
            <a:spLocks/>
          </p:cNvSpPr>
          <p:nvPr/>
        </p:nvSpPr>
        <p:spPr>
          <a:xfrm>
            <a:off x="352883" y="1179266"/>
            <a:ext cx="11765879" cy="51500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1129"/>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10112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1129"/>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rgbClr val="10112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112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01129"/>
                </a:solidFill>
                <a:effectLst/>
                <a:uLnTx/>
                <a:uFillTx/>
                <a:latin typeface="Calibri" panose="020F0502020204030204"/>
                <a:ea typeface="+mn-ea"/>
                <a:cs typeface="+mn-cs"/>
              </a:rPr>
              <a:t>GL 6: Schedule integrity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01129"/>
                </a:solidFill>
                <a:effectLst/>
                <a:uLnTx/>
                <a:uFillTx/>
                <a:latin typeface="Calibri" panose="020F0502020204030204"/>
                <a:ea typeface="+mn-ea"/>
                <a:cs typeface="+mn-cs"/>
              </a:rPr>
              <a:t>GL 10: Objective criteria and Quantifiable Backup Data (QBD) traceability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01129"/>
                </a:solidFill>
                <a:effectLst/>
                <a:uLnTx/>
                <a:uFillTx/>
                <a:latin typeface="Calibri" panose="020F0502020204030204"/>
                <a:ea typeface="+mn-ea"/>
                <a:cs typeface="+mn-cs"/>
              </a:rPr>
              <a:t>GL 16: Consistency of performance and actuals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01129"/>
                </a:solidFill>
                <a:effectLst/>
                <a:uLnTx/>
                <a:uFillTx/>
                <a:latin typeface="Calibri" panose="020F0502020204030204"/>
                <a:ea typeface="+mn-ea"/>
                <a:cs typeface="+mn-cs"/>
              </a:rPr>
              <a:t>GL 21: Consistency of performance and actuals on material and material accountability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01129"/>
                </a:solidFill>
                <a:effectLst/>
                <a:uLnTx/>
                <a:uFillTx/>
                <a:latin typeface="Calibri" panose="020F0502020204030204"/>
                <a:ea typeface="+mn-ea"/>
                <a:cs typeface="+mn-cs"/>
              </a:rPr>
              <a:t>GL 23: Control Account (CA) Variance Analysis Reports (VARs) pursuant to requirements in the Earned Value Management System Interpretation Guide (EVMSIG)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01129"/>
                </a:solidFill>
                <a:effectLst/>
                <a:uLnTx/>
                <a:uFillTx/>
                <a:latin typeface="Calibri" panose="020F0502020204030204"/>
                <a:ea typeface="+mn-ea"/>
                <a:cs typeface="+mn-cs"/>
              </a:rPr>
              <a:t>GL 27: Monthly ETC, Comprehensive EAC (CEAC) traceability, and ETC cost (time-phasing) and schedule (forecast dates) integration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01129"/>
                </a:solidFill>
                <a:effectLst/>
                <a:uLnTx/>
                <a:uFillTx/>
                <a:latin typeface="Calibri" panose="020F0502020204030204"/>
                <a:ea typeface="+mn-ea"/>
                <a:cs typeface="+mn-cs"/>
              </a:rPr>
              <a:t>GL 29: Reconciling baseline changes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01129"/>
                </a:solidFill>
                <a:effectLst/>
                <a:uLnTx/>
                <a:uFillTx/>
                <a:latin typeface="Calibri" panose="020F0502020204030204"/>
                <a:ea typeface="+mn-ea"/>
                <a:cs typeface="+mn-cs"/>
              </a:rPr>
              <a:t>GL 32: Undocumented PMB changes</a:t>
            </a:r>
          </a:p>
        </p:txBody>
      </p:sp>
    </p:spTree>
    <p:extLst>
      <p:ext uri="{BB962C8B-B14F-4D97-AF65-F5344CB8AC3E}">
        <p14:creationId xmlns:p14="http://schemas.microsoft.com/office/powerpoint/2010/main" val="21555362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24E0A0-F5ED-236D-B703-00469EE414B1}"/>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0A9891A4-C8D0-75D4-40DA-73CB31394070}"/>
              </a:ext>
            </a:extLst>
          </p:cNvPr>
          <p:cNvSpPr>
            <a:spLocks noGrp="1"/>
          </p:cNvSpPr>
          <p:nvPr>
            <p:ph type="title" idx="4294967295"/>
          </p:nvPr>
        </p:nvSpPr>
        <p:spPr>
          <a:xfrm>
            <a:off x="3805238" y="0"/>
            <a:ext cx="8161337" cy="612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r" defTabSz="914400" rtl="0" eaLnBrk="1" fontAlgn="auto" latinLnBrk="0" hangingPunct="1">
              <a:lnSpc>
                <a:spcPct val="90000"/>
              </a:lnSpc>
              <a:spcBef>
                <a:spcPts val="1000"/>
              </a:spcBef>
              <a:spcAft>
                <a:spcPts val="0"/>
              </a:spcAft>
              <a:buClrTx/>
              <a:buSzTx/>
              <a:buFontTx/>
              <a:buNone/>
              <a:tabLst/>
              <a:defRPr/>
            </a:pPr>
            <a:r>
              <a:rPr kumimoji="0" lang="en-US" sz="3000" b="1" i="0" u="none" strike="noStrike" kern="1200" cap="none" spc="0" normalizeH="0" baseline="0" noProof="0" dirty="0">
                <a:ln>
                  <a:noFill/>
                </a:ln>
                <a:solidFill>
                  <a:srgbClr val="101129"/>
                </a:solidFill>
                <a:effectLst/>
                <a:uLnTx/>
                <a:uFillTx/>
                <a:latin typeface="+mn-lt"/>
                <a:ea typeface="+mn-ea"/>
                <a:cs typeface="+mn-cs"/>
              </a:rPr>
              <a:t>Contact and Further Information</a:t>
            </a:r>
          </a:p>
        </p:txBody>
      </p:sp>
      <p:sp>
        <p:nvSpPr>
          <p:cNvPr id="9" name="Text Placeholder 3">
            <a:extLst>
              <a:ext uri="{FF2B5EF4-FFF2-40B4-BE49-F238E27FC236}">
                <a16:creationId xmlns:a16="http://schemas.microsoft.com/office/drawing/2014/main" id="{C851AA78-4170-93B5-6E2A-857F81EC0651}"/>
              </a:ext>
            </a:extLst>
          </p:cNvPr>
          <p:cNvSpPr>
            <a:spLocks noGrp="1"/>
          </p:cNvSpPr>
          <p:nvPr>
            <p:ph type="body" sz="quarter" idx="10"/>
          </p:nvPr>
        </p:nvSpPr>
        <p:spPr>
          <a:xfrm>
            <a:off x="2313440" y="861468"/>
            <a:ext cx="7565120" cy="613227"/>
          </a:xfrm>
        </p:spPr>
        <p:txBody>
          <a:bodyPr>
            <a:normAutofit fontScale="77500" lnSpcReduction="20000"/>
          </a:bodyPr>
          <a:lstStyle/>
          <a:p>
            <a:pPr algn="ctr"/>
            <a:r>
              <a:rPr lang="en-US" sz="2800" dirty="0"/>
              <a:t>Public DCMA EVMS Group Site: </a:t>
            </a:r>
            <a:r>
              <a:rPr lang="en-US" sz="2400" dirty="0">
                <a:hlinkClick r:id="rId3"/>
              </a:rPr>
              <a:t>https://www.dcma.mil/HQ/EVMS/</a:t>
            </a:r>
            <a:r>
              <a:rPr lang="en-US" sz="2800" dirty="0"/>
              <a:t> </a:t>
            </a:r>
          </a:p>
        </p:txBody>
      </p:sp>
      <p:sp>
        <p:nvSpPr>
          <p:cNvPr id="2" name="Content Placeholder 1" descr="Screen shot of the DCMA EVMS Group public webpage. ">
            <a:extLst>
              <a:ext uri="{FF2B5EF4-FFF2-40B4-BE49-F238E27FC236}">
                <a16:creationId xmlns:a16="http://schemas.microsoft.com/office/drawing/2014/main" id="{BA855884-D852-CF33-163F-C1D35FA7A96C}"/>
              </a:ext>
            </a:extLst>
          </p:cNvPr>
          <p:cNvSpPr>
            <a:spLocks noGrp="1"/>
          </p:cNvSpPr>
          <p:nvPr>
            <p:ph idx="1"/>
          </p:nvPr>
        </p:nvSpPr>
        <p:spPr>
          <a:xfrm>
            <a:off x="924472" y="6019800"/>
            <a:ext cx="10343056" cy="357206"/>
          </a:xfrm>
        </p:spPr>
        <p:txBody>
          <a:bodyPr>
            <a:noAutofit/>
          </a:bodyPr>
          <a:lstStyle/>
          <a:p>
            <a:pPr marL="0" indent="0" algn="ctr" fontAlgn="base">
              <a:buNone/>
            </a:pPr>
            <a:r>
              <a:rPr lang="en-US" sz="2000" b="1" dirty="0"/>
              <a:t>Contact DCMA EVMS Group: </a:t>
            </a:r>
            <a:r>
              <a:rPr lang="en-US" sz="2000" dirty="0">
                <a:hlinkClick r:id="rId4" tooltip="mailto:dcma.gregg-adams.candp-cmd.mbx.dcma-evms-group@mail.mil"/>
              </a:rPr>
              <a:t>dcma.gregg-adams.candp-cmd.mbx.dcma-evms-group@mail.mil</a:t>
            </a:r>
            <a:r>
              <a:rPr lang="en-US" sz="2000" b="1" dirty="0"/>
              <a:t> </a:t>
            </a:r>
            <a:r>
              <a:rPr lang="en-US" sz="2000" dirty="0">
                <a:solidFill>
                  <a:srgbClr val="0070C0"/>
                </a:solidFill>
              </a:rPr>
              <a:t> </a:t>
            </a:r>
          </a:p>
        </p:txBody>
      </p:sp>
      <p:sp>
        <p:nvSpPr>
          <p:cNvPr id="10" name="Slide Number Placeholder 2">
            <a:extLst>
              <a:ext uri="{FF2B5EF4-FFF2-40B4-BE49-F238E27FC236}">
                <a16:creationId xmlns:a16="http://schemas.microsoft.com/office/drawing/2014/main" id="{F3EB5005-609F-3686-B3A9-9995E774189E}"/>
              </a:ext>
            </a:extLst>
          </p:cNvPr>
          <p:cNvSpPr>
            <a:spLocks noGrp="1"/>
          </p:cNvSpPr>
          <p:nvPr>
            <p:ph type="sldNum" sz="quarter" idx="4"/>
          </p:nvPr>
        </p:nvSpPr>
        <p:spPr>
          <a:xfrm>
            <a:off x="9311044" y="6503987"/>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20A522-6B54-4D34-AC86-31513DF217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58D0F5F2-29C8-49C0-FDD7-3AC16B256D35}"/>
              </a:ext>
            </a:extLst>
          </p:cNvPr>
          <p:cNvPicPr>
            <a:picLocks noChangeAspect="1"/>
          </p:cNvPicPr>
          <p:nvPr/>
        </p:nvPicPr>
        <p:blipFill>
          <a:blip r:embed="rId5"/>
          <a:stretch>
            <a:fillRect/>
          </a:stretch>
        </p:blipFill>
        <p:spPr>
          <a:xfrm>
            <a:off x="3482090" y="1369008"/>
            <a:ext cx="5227820" cy="4663216"/>
          </a:xfrm>
          <a:prstGeom prst="rect">
            <a:avLst/>
          </a:prstGeom>
        </p:spPr>
      </p:pic>
      <p:sp>
        <p:nvSpPr>
          <p:cNvPr id="3" name="Text Placeholder 3">
            <a:extLst>
              <a:ext uri="{FF2B5EF4-FFF2-40B4-BE49-F238E27FC236}">
                <a16:creationId xmlns:a16="http://schemas.microsoft.com/office/drawing/2014/main" id="{3DB70357-8B0B-95C2-F537-EBDB469CEA2D}"/>
              </a:ext>
            </a:extLst>
          </p:cNvPr>
          <p:cNvSpPr txBox="1">
            <a:spLocks/>
          </p:cNvSpPr>
          <p:nvPr/>
        </p:nvSpPr>
        <p:spPr>
          <a:xfrm>
            <a:off x="132519" y="6594563"/>
            <a:ext cx="3380917" cy="1876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20260107/DCMA EVMS Group Contact Information / DCMA EVMS Website</a:t>
            </a:r>
          </a:p>
        </p:txBody>
      </p:sp>
    </p:spTree>
    <p:extLst>
      <p:ext uri="{BB962C8B-B14F-4D97-AF65-F5344CB8AC3E}">
        <p14:creationId xmlns:p14="http://schemas.microsoft.com/office/powerpoint/2010/main" val="15197674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DCA5A-32A3-991D-508C-9EC1568AF24C}"/>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3B800F41-6749-891C-7965-332F62919A46}"/>
              </a:ext>
            </a:extLst>
          </p:cNvPr>
          <p:cNvSpPr>
            <a:spLocks noGrp="1"/>
          </p:cNvSpPr>
          <p:nvPr>
            <p:ph type="title" idx="4294967295"/>
          </p:nvPr>
        </p:nvSpPr>
        <p:spPr>
          <a:xfrm>
            <a:off x="3805238" y="0"/>
            <a:ext cx="8161337" cy="612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r" defTabSz="914400" rtl="0" eaLnBrk="1" fontAlgn="auto" latinLnBrk="0" hangingPunct="1">
              <a:lnSpc>
                <a:spcPct val="90000"/>
              </a:lnSpc>
              <a:spcBef>
                <a:spcPts val="1000"/>
              </a:spcBef>
              <a:spcAft>
                <a:spcPts val="0"/>
              </a:spcAft>
              <a:buClrTx/>
              <a:buSzTx/>
              <a:buFontTx/>
              <a:buNone/>
              <a:tabLst/>
              <a:defRPr/>
            </a:pPr>
            <a:r>
              <a:rPr kumimoji="0" lang="en-US" sz="3000" b="1" i="0" u="none" strike="noStrike" kern="1200" cap="none" spc="0" normalizeH="0" baseline="0" noProof="0" dirty="0">
                <a:ln>
                  <a:noFill/>
                </a:ln>
                <a:solidFill>
                  <a:srgbClr val="101129"/>
                </a:solidFill>
                <a:effectLst/>
                <a:uLnTx/>
                <a:uFillTx/>
                <a:latin typeface="+mn-lt"/>
                <a:ea typeface="+mn-ea"/>
                <a:cs typeface="+mn-cs"/>
              </a:rPr>
              <a:t>Contact and Further Information</a:t>
            </a:r>
          </a:p>
        </p:txBody>
      </p:sp>
      <p:sp>
        <p:nvSpPr>
          <p:cNvPr id="2" name="Content Placeholder 1" descr="Screen shot of the DCMA EVMS Group public webpage. ">
            <a:extLst>
              <a:ext uri="{FF2B5EF4-FFF2-40B4-BE49-F238E27FC236}">
                <a16:creationId xmlns:a16="http://schemas.microsoft.com/office/drawing/2014/main" id="{A65619F9-EC8D-23E3-F752-9B03B1F8F390}"/>
              </a:ext>
            </a:extLst>
          </p:cNvPr>
          <p:cNvSpPr>
            <a:spLocks noGrp="1"/>
          </p:cNvSpPr>
          <p:nvPr>
            <p:ph idx="1"/>
          </p:nvPr>
        </p:nvSpPr>
        <p:spPr>
          <a:xfrm>
            <a:off x="924472" y="6019800"/>
            <a:ext cx="10343056" cy="357206"/>
          </a:xfrm>
        </p:spPr>
        <p:txBody>
          <a:bodyPr>
            <a:noAutofit/>
          </a:bodyPr>
          <a:lstStyle/>
          <a:p>
            <a:pPr marL="0" indent="0" algn="ctr" fontAlgn="base">
              <a:buNone/>
            </a:pPr>
            <a:r>
              <a:rPr lang="en-US" sz="2000" b="1" dirty="0"/>
              <a:t>Contact DCMA EVMS Group: </a:t>
            </a:r>
            <a:r>
              <a:rPr lang="en-US" sz="2000" dirty="0">
                <a:hlinkClick r:id="rId3" tooltip="mailto:dcma.gregg-adams.candp-cmd.mbx.dcma-evms-group@mail.mil"/>
              </a:rPr>
              <a:t>dcma.gregg-adams.candp-cmd.mbx.dcma-evms-group@mail.mil</a:t>
            </a:r>
            <a:r>
              <a:rPr lang="en-US" sz="2000" b="1" dirty="0"/>
              <a:t> </a:t>
            </a:r>
            <a:r>
              <a:rPr lang="en-US" sz="2000" dirty="0">
                <a:solidFill>
                  <a:srgbClr val="0070C0"/>
                </a:solidFill>
              </a:rPr>
              <a:t> </a:t>
            </a:r>
          </a:p>
        </p:txBody>
      </p:sp>
      <p:sp>
        <p:nvSpPr>
          <p:cNvPr id="10" name="Slide Number Placeholder 2">
            <a:extLst>
              <a:ext uri="{FF2B5EF4-FFF2-40B4-BE49-F238E27FC236}">
                <a16:creationId xmlns:a16="http://schemas.microsoft.com/office/drawing/2014/main" id="{B8703701-E3E1-7201-FCFE-CCFDEDD00590}"/>
              </a:ext>
            </a:extLst>
          </p:cNvPr>
          <p:cNvSpPr>
            <a:spLocks noGrp="1"/>
          </p:cNvSpPr>
          <p:nvPr>
            <p:ph type="sldNum" sz="quarter" idx="4"/>
          </p:nvPr>
        </p:nvSpPr>
        <p:spPr>
          <a:xfrm>
            <a:off x="9311044" y="6503987"/>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20A522-6B54-4D34-AC86-31513DF217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6FE08514-467F-132B-80AE-CF3D04210E56}"/>
              </a:ext>
            </a:extLst>
          </p:cNvPr>
          <p:cNvPicPr>
            <a:picLocks noChangeAspect="1"/>
          </p:cNvPicPr>
          <p:nvPr/>
        </p:nvPicPr>
        <p:blipFill>
          <a:blip r:embed="rId4"/>
          <a:stretch>
            <a:fillRect/>
          </a:stretch>
        </p:blipFill>
        <p:spPr>
          <a:xfrm>
            <a:off x="3564591" y="1379243"/>
            <a:ext cx="5062817" cy="4617289"/>
          </a:xfrm>
          <a:prstGeom prst="rect">
            <a:avLst/>
          </a:prstGeom>
        </p:spPr>
      </p:pic>
      <p:sp>
        <p:nvSpPr>
          <p:cNvPr id="11" name="Rectangle 10">
            <a:extLst>
              <a:ext uri="{FF2B5EF4-FFF2-40B4-BE49-F238E27FC236}">
                <a16:creationId xmlns:a16="http://schemas.microsoft.com/office/drawing/2014/main" id="{E45CBAF3-8B83-E0E4-CF67-9EE2179B882B}"/>
              </a:ext>
              <a:ext uri="{C183D7F6-B498-43B3-948B-1728B52AA6E4}">
                <adec:decorative xmlns:adec="http://schemas.microsoft.com/office/drawing/2017/decorative" val="1"/>
              </a:ext>
            </a:extLst>
          </p:cNvPr>
          <p:cNvSpPr/>
          <p:nvPr/>
        </p:nvSpPr>
        <p:spPr>
          <a:xfrm>
            <a:off x="5608312" y="4546636"/>
            <a:ext cx="1000147" cy="393565"/>
          </a:xfrm>
          <a:prstGeom prst="rect">
            <a:avLst/>
          </a:prstGeom>
          <a:noFill/>
          <a:ln w="381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3">
            <a:extLst>
              <a:ext uri="{FF2B5EF4-FFF2-40B4-BE49-F238E27FC236}">
                <a16:creationId xmlns:a16="http://schemas.microsoft.com/office/drawing/2014/main" id="{93745522-B711-A9BE-0920-BFDE805CF1DE}"/>
              </a:ext>
            </a:extLst>
          </p:cNvPr>
          <p:cNvSpPr txBox="1">
            <a:spLocks/>
          </p:cNvSpPr>
          <p:nvPr/>
        </p:nvSpPr>
        <p:spPr>
          <a:xfrm>
            <a:off x="132519" y="6594563"/>
            <a:ext cx="3380917" cy="1876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20260107/DCMA EVMS Group Contact Information / DCMA EVMS Website</a:t>
            </a:r>
          </a:p>
        </p:txBody>
      </p:sp>
      <p:sp>
        <p:nvSpPr>
          <p:cNvPr id="7" name="Text Placeholder 3">
            <a:extLst>
              <a:ext uri="{FF2B5EF4-FFF2-40B4-BE49-F238E27FC236}">
                <a16:creationId xmlns:a16="http://schemas.microsoft.com/office/drawing/2014/main" id="{79B29088-CE22-21B8-000D-AEA42F99190A}"/>
              </a:ext>
            </a:extLst>
          </p:cNvPr>
          <p:cNvSpPr txBox="1">
            <a:spLocks/>
          </p:cNvSpPr>
          <p:nvPr/>
        </p:nvSpPr>
        <p:spPr>
          <a:xfrm>
            <a:off x="2313440" y="861468"/>
            <a:ext cx="7565120" cy="613227"/>
          </a:xfrm>
          <a:prstGeom prst="rect">
            <a:avLst/>
          </a:prstGeom>
        </p:spPr>
        <p:txBody>
          <a:bodyPr vert="horz" lIns="91440" tIns="45720" rIns="91440" bIns="45720" rtlCol="0" anchor="ctr">
            <a:normAutofit fontScale="77500" lnSpcReduction="20000"/>
          </a:bodyPr>
          <a:lstStyle>
            <a:lvl1pPr marL="0" indent="0" algn="r" defTabSz="914400" rtl="0" eaLnBrk="1" latinLnBrk="0" hangingPunct="1">
              <a:lnSpc>
                <a:spcPct val="90000"/>
              </a:lnSpc>
              <a:spcBef>
                <a:spcPts val="1000"/>
              </a:spcBef>
              <a:buFontTx/>
              <a:buNone/>
              <a:defRPr sz="3000" b="1" kern="1200">
                <a:solidFill>
                  <a:srgbClr val="101129"/>
                </a:solidFill>
                <a:latin typeface="+mn-lt"/>
                <a:ea typeface="+mn-ea"/>
                <a:cs typeface="+mn-cs"/>
              </a:defRPr>
            </a:lvl1pPr>
            <a:lvl2pPr marL="457200" indent="0" algn="r"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r"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r"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r"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n-US" sz="2800" b="1" i="0" u="none" strike="noStrike" kern="1200" cap="none" spc="0" normalizeH="0" baseline="0" noProof="0">
                <a:ln>
                  <a:noFill/>
                </a:ln>
                <a:solidFill>
                  <a:srgbClr val="101129"/>
                </a:solidFill>
                <a:effectLst/>
                <a:uLnTx/>
                <a:uFillTx/>
                <a:latin typeface="Calibri" panose="020F0502020204030204"/>
                <a:ea typeface="+mn-ea"/>
                <a:cs typeface="+mn-cs"/>
              </a:rPr>
              <a:t>Public DCMA EVMS Group Site: </a:t>
            </a:r>
            <a:r>
              <a:rPr kumimoji="0" lang="en-US" sz="2400" b="1" i="0" u="none" strike="noStrike" kern="1200" cap="none" spc="0" normalizeH="0" baseline="0" noProof="0">
                <a:ln>
                  <a:noFill/>
                </a:ln>
                <a:solidFill>
                  <a:srgbClr val="101129"/>
                </a:solidFill>
                <a:effectLst/>
                <a:uLnTx/>
                <a:uFillTx/>
                <a:latin typeface="Calibri" panose="020F0502020204030204"/>
                <a:ea typeface="+mn-ea"/>
                <a:cs typeface="+mn-cs"/>
                <a:hlinkClick r:id="rId5"/>
              </a:rPr>
              <a:t>https://www.dcma.mil/HQ/EVMS/</a:t>
            </a:r>
            <a:r>
              <a:rPr kumimoji="0" lang="en-US" sz="2800" b="1" i="0" u="none" strike="noStrike" kern="1200" cap="none" spc="0" normalizeH="0" baseline="0" noProof="0">
                <a:ln>
                  <a:noFill/>
                </a:ln>
                <a:solidFill>
                  <a:srgbClr val="101129"/>
                </a:solidFill>
                <a:effectLst/>
                <a:uLnTx/>
                <a:uFillTx/>
                <a:latin typeface="Calibri" panose="020F0502020204030204"/>
                <a:ea typeface="+mn-ea"/>
                <a:cs typeface="+mn-cs"/>
              </a:rPr>
              <a:t> </a:t>
            </a:r>
            <a:endParaRPr kumimoji="0" lang="en-US" sz="2800" b="1" i="0" u="none" strike="noStrike" kern="1200" cap="none" spc="0" normalizeH="0" baseline="0" noProof="0" dirty="0">
              <a:ln>
                <a:noFill/>
              </a:ln>
              <a:solidFill>
                <a:srgbClr val="101129"/>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31402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609600" y="2133600"/>
            <a:ext cx="4572000" cy="2819400"/>
          </a:xfrm>
        </p:spPr>
        <p:txBody>
          <a:bodyPr vert="horz" lIns="91440" tIns="45720" rIns="91440" bIns="45720" rtlCol="0" anchor="ctr">
            <a:normAutofit/>
          </a:bodyPr>
          <a:lstStyle/>
          <a:p>
            <a:pPr>
              <a:spcBef>
                <a:spcPct val="0"/>
              </a:spcBef>
            </a:pPr>
            <a:r>
              <a:rPr lang="en-US" sz="4600" b="1" dirty="0">
                <a:latin typeface="Bierstadt" panose="020B0004020202020204" pitchFamily="34" charset="0"/>
              </a:rPr>
              <a:t>GAO Schedule Assessment Procedures</a:t>
            </a:r>
          </a:p>
        </p:txBody>
      </p:sp>
    </p:spTree>
    <p:extLst>
      <p:ext uri="{BB962C8B-B14F-4D97-AF65-F5344CB8AC3E}">
        <p14:creationId xmlns:p14="http://schemas.microsoft.com/office/powerpoint/2010/main" val="41524017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solidFill>
                  <a:schemeClr val="tx2"/>
                </a:solidFill>
                <a:latin typeface="Bierstadt" panose="020B0004020202020204" pitchFamily="34" charset="0"/>
              </a:rPr>
              <a:t>ePM and Schedule Springboards</a:t>
            </a:r>
          </a:p>
        </p:txBody>
      </p:sp>
      <p:sp>
        <p:nvSpPr>
          <p:cNvPr id="8" name="Slide Number Placeholder 7"/>
          <p:cNvSpPr>
            <a:spLocks noGrp="1"/>
          </p:cNvSpPr>
          <p:nvPr>
            <p:ph type="sldNum" sz="quarter" idx="12"/>
          </p:nvPr>
        </p:nvSpPr>
        <p:spPr/>
        <p:txBody>
          <a:bodyPr/>
          <a:lstStyle/>
          <a:p>
            <a:fld id="{F33BE162-ADCE-4551-B00D-71B2CAEB0A3C}" type="slidenum">
              <a:rPr lang="en-US" smtClean="0">
                <a:latin typeface="Bierstadt" panose="020B0004020202020204" pitchFamily="34" charset="0"/>
              </a:rPr>
              <a:pPr/>
              <a:t>26</a:t>
            </a:fld>
            <a:endParaRPr lang="en-US" dirty="0">
              <a:latin typeface="Bierstadt" panose="020B0004020202020204" pitchFamily="34" charset="0"/>
            </a:endParaRPr>
          </a:p>
        </p:txBody>
      </p:sp>
      <p:sp>
        <p:nvSpPr>
          <p:cNvPr id="9" name="Content Placeholder 2">
            <a:extLst>
              <a:ext uri="{FF2B5EF4-FFF2-40B4-BE49-F238E27FC236}">
                <a16:creationId xmlns:a16="http://schemas.microsoft.com/office/drawing/2014/main" id="{10520580-7205-9D42-AF2A-B71333FEAAF7}"/>
              </a:ext>
            </a:extLst>
          </p:cNvPr>
          <p:cNvSpPr txBox="1">
            <a:spLocks/>
          </p:cNvSpPr>
          <p:nvPr/>
        </p:nvSpPr>
        <p:spPr>
          <a:xfrm>
            <a:off x="609600" y="1219200"/>
            <a:ext cx="10972800" cy="4114800"/>
          </a:xfrm>
          <a:prstGeom prst="rect">
            <a:avLst/>
          </a:prstGeom>
        </p:spPr>
        <p:txBody>
          <a:bodyPr vert="horz" lIns="91440" tIns="45720" rIns="91440" bIns="45720" rtlCol="0" anchor="t" anchorCtr="0">
            <a:noAutofit/>
          </a:bodyPr>
          <a:lstStyle>
            <a:lvl1pPr marL="0" indent="0" algn="l" defTabSz="914400" rtl="0" eaLnBrk="1" latinLnBrk="0" hangingPunct="1">
              <a:spcBef>
                <a:spcPct val="200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a:spcBef>
                <a:spcPts val="0"/>
              </a:spcBef>
            </a:pPr>
            <a:r>
              <a:rPr lang="en-US" sz="2400" b="0" dirty="0">
                <a:latin typeface="Bierstadt" panose="020B0004020202020204" pitchFamily="34" charset="0"/>
              </a:rPr>
              <a:t>Engagement Project Management (</a:t>
            </a:r>
            <a:r>
              <a:rPr lang="en-US" sz="2400" dirty="0">
                <a:latin typeface="Bierstadt" panose="020B0004020202020204" pitchFamily="34" charset="0"/>
              </a:rPr>
              <a:t>ePM</a:t>
            </a:r>
            <a:r>
              <a:rPr lang="en-US" sz="2400" b="0" dirty="0">
                <a:latin typeface="Bierstadt" panose="020B0004020202020204" pitchFamily="34" charset="0"/>
              </a:rPr>
              <a:t>) is a set of tools, techniques, and guidance built by GAO to improve project monitoring and reporting.</a:t>
            </a:r>
          </a:p>
          <a:p>
            <a:pPr>
              <a:lnSpc>
                <a:spcPct val="120000"/>
              </a:lnSpc>
              <a:spcBef>
                <a:spcPts val="0"/>
              </a:spcBef>
            </a:pPr>
            <a:endParaRPr lang="en-US" sz="2400" b="0" dirty="0">
              <a:latin typeface="Bierstadt" panose="020B0004020202020204" pitchFamily="34" charset="0"/>
            </a:endParaRPr>
          </a:p>
          <a:p>
            <a:pPr algn="l"/>
            <a:r>
              <a:rPr lang="en-US" sz="2400" dirty="0">
                <a:latin typeface="Bierstadt" panose="020B0004020202020204" pitchFamily="34" charset="0"/>
              </a:rPr>
              <a:t>Scope Springboards </a:t>
            </a:r>
            <a:r>
              <a:rPr lang="en-US" sz="2400" b="0" dirty="0">
                <a:latin typeface="Bierstadt" panose="020B0004020202020204" pitchFamily="34" charset="0"/>
              </a:rPr>
              <a:t>are a set of tools that GAO teams can use to facilitate collaborative conversations with their stakeholders about which methodologies to use, the benefits and drawbacks of different methodologies, and the extent of work tasks that may be involved in each.</a:t>
            </a:r>
          </a:p>
          <a:p>
            <a:pPr>
              <a:lnSpc>
                <a:spcPct val="120000"/>
              </a:lnSpc>
              <a:spcBef>
                <a:spcPts val="0"/>
              </a:spcBef>
            </a:pPr>
            <a:endParaRPr lang="en-US" sz="2400" b="0" dirty="0">
              <a:latin typeface="Bierstadt" panose="020B0004020202020204" pitchFamily="34" charset="0"/>
            </a:endParaRPr>
          </a:p>
        </p:txBody>
      </p:sp>
    </p:spTree>
    <p:extLst>
      <p:ext uri="{BB962C8B-B14F-4D97-AF65-F5344CB8AC3E}">
        <p14:creationId xmlns:p14="http://schemas.microsoft.com/office/powerpoint/2010/main" val="40096644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solidFill>
                  <a:schemeClr val="tx2"/>
                </a:solidFill>
                <a:latin typeface="Bierstadt" panose="020B0004020202020204" pitchFamily="34" charset="0"/>
              </a:rPr>
              <a:t>ePM and Schedule Springboards</a:t>
            </a:r>
          </a:p>
        </p:txBody>
      </p:sp>
      <p:sp>
        <p:nvSpPr>
          <p:cNvPr id="8" name="Slide Number Placeholder 7"/>
          <p:cNvSpPr>
            <a:spLocks noGrp="1"/>
          </p:cNvSpPr>
          <p:nvPr>
            <p:ph type="sldNum" sz="quarter" idx="12"/>
          </p:nvPr>
        </p:nvSpPr>
        <p:spPr/>
        <p:txBody>
          <a:bodyPr/>
          <a:lstStyle/>
          <a:p>
            <a:fld id="{F33BE162-ADCE-4551-B00D-71B2CAEB0A3C}" type="slidenum">
              <a:rPr lang="en-US" smtClean="0">
                <a:latin typeface="Bierstadt" panose="020B0004020202020204" pitchFamily="34" charset="0"/>
              </a:rPr>
              <a:pPr/>
              <a:t>27</a:t>
            </a:fld>
            <a:endParaRPr lang="en-US" dirty="0">
              <a:latin typeface="Bierstadt" panose="020B0004020202020204" pitchFamily="34" charset="0"/>
            </a:endParaRPr>
          </a:p>
        </p:txBody>
      </p:sp>
      <p:sp>
        <p:nvSpPr>
          <p:cNvPr id="9" name="Content Placeholder 2">
            <a:extLst>
              <a:ext uri="{FF2B5EF4-FFF2-40B4-BE49-F238E27FC236}">
                <a16:creationId xmlns:a16="http://schemas.microsoft.com/office/drawing/2014/main" id="{10520580-7205-9D42-AF2A-B71333FEAAF7}"/>
              </a:ext>
            </a:extLst>
          </p:cNvPr>
          <p:cNvSpPr txBox="1">
            <a:spLocks/>
          </p:cNvSpPr>
          <p:nvPr/>
        </p:nvSpPr>
        <p:spPr>
          <a:xfrm>
            <a:off x="609600" y="1219200"/>
            <a:ext cx="10972800" cy="2362200"/>
          </a:xfrm>
          <a:prstGeom prst="rect">
            <a:avLst/>
          </a:prstGeom>
        </p:spPr>
        <p:txBody>
          <a:bodyPr vert="horz" lIns="91440" tIns="45720" rIns="91440" bIns="45720" rtlCol="0" anchor="t" anchorCtr="0">
            <a:noAutofit/>
          </a:bodyPr>
          <a:lstStyle>
            <a:lvl1pPr marL="0" indent="0" algn="l" defTabSz="914400" rtl="0" eaLnBrk="1" latinLnBrk="0" hangingPunct="1">
              <a:spcBef>
                <a:spcPct val="200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a:spcBef>
                <a:spcPts val="0"/>
              </a:spcBef>
            </a:pPr>
            <a:r>
              <a:rPr lang="en-US" sz="2000" b="0" dirty="0">
                <a:latin typeface="Bierstadt" panose="020B0004020202020204" pitchFamily="34" charset="0"/>
              </a:rPr>
              <a:t>Each Scope Springboard displays the high-level categories involved with planning, conducting, and finalizing each methodology and illustrates the work tasks involved. </a:t>
            </a:r>
          </a:p>
          <a:p>
            <a:pPr>
              <a:spcBef>
                <a:spcPts val="0"/>
              </a:spcBef>
            </a:pPr>
            <a:endParaRPr lang="en-US" sz="2000" b="0" dirty="0">
              <a:latin typeface="Bierstadt" panose="020B0004020202020204" pitchFamily="34" charset="0"/>
            </a:endParaRPr>
          </a:p>
          <a:p>
            <a:pPr>
              <a:spcBef>
                <a:spcPts val="0"/>
              </a:spcBef>
            </a:pPr>
            <a:r>
              <a:rPr lang="en-US" sz="2000" b="0" dirty="0">
                <a:latin typeface="Bierstadt" panose="020B0004020202020204" pitchFamily="34" charset="0"/>
              </a:rPr>
              <a:t>The Schedule Scope Springboard displays the main lines of work involved in the schedule assessment methodology and illustrates work tasks using a work breakdown structure.</a:t>
            </a:r>
          </a:p>
          <a:p>
            <a:pPr>
              <a:lnSpc>
                <a:spcPct val="120000"/>
              </a:lnSpc>
              <a:spcBef>
                <a:spcPts val="0"/>
              </a:spcBef>
            </a:pPr>
            <a:endParaRPr lang="en-US" sz="2400" b="0" dirty="0">
              <a:latin typeface="Calibri-Light"/>
            </a:endParaRPr>
          </a:p>
          <a:p>
            <a:pPr>
              <a:lnSpc>
                <a:spcPct val="120000"/>
              </a:lnSpc>
              <a:spcBef>
                <a:spcPts val="0"/>
              </a:spcBef>
            </a:pPr>
            <a:endParaRPr lang="en-US" sz="2400" b="0" dirty="0">
              <a:latin typeface="Bierstadt" panose="020B0004020202020204" pitchFamily="34" charset="0"/>
            </a:endParaRPr>
          </a:p>
        </p:txBody>
      </p:sp>
      <p:grpSp>
        <p:nvGrpSpPr>
          <p:cNvPr id="3" name="Group 2">
            <a:extLst>
              <a:ext uri="{FF2B5EF4-FFF2-40B4-BE49-F238E27FC236}">
                <a16:creationId xmlns:a16="http://schemas.microsoft.com/office/drawing/2014/main" id="{A9875753-C674-4D83-A51A-B9425D3622C2}"/>
              </a:ext>
            </a:extLst>
          </p:cNvPr>
          <p:cNvGrpSpPr/>
          <p:nvPr/>
        </p:nvGrpSpPr>
        <p:grpSpPr>
          <a:xfrm>
            <a:off x="2140049" y="3810000"/>
            <a:ext cx="7911903" cy="2067820"/>
            <a:chOff x="32825" y="4752047"/>
            <a:chExt cx="7911903" cy="2067820"/>
          </a:xfrm>
        </p:grpSpPr>
        <p:pic>
          <p:nvPicPr>
            <p:cNvPr id="4" name="Picture 3">
              <a:extLst>
                <a:ext uri="{FF2B5EF4-FFF2-40B4-BE49-F238E27FC236}">
                  <a16:creationId xmlns:a16="http://schemas.microsoft.com/office/drawing/2014/main" id="{5784CDE2-533E-0691-9851-8F18ECE82089}"/>
                </a:ext>
              </a:extLst>
            </p:cNvPr>
            <p:cNvPicPr>
              <a:picLocks noChangeAspect="1"/>
            </p:cNvPicPr>
            <p:nvPr/>
          </p:nvPicPr>
          <p:blipFill rotWithShape="1">
            <a:blip r:embed="rId3"/>
            <a:srcRect b="49176"/>
            <a:stretch/>
          </p:blipFill>
          <p:spPr>
            <a:xfrm>
              <a:off x="32825" y="4752047"/>
              <a:ext cx="5962150" cy="1993184"/>
            </a:xfrm>
            <a:prstGeom prst="rect">
              <a:avLst/>
            </a:prstGeom>
          </p:spPr>
        </p:pic>
        <p:pic>
          <p:nvPicPr>
            <p:cNvPr id="10" name="Picture 9">
              <a:extLst>
                <a:ext uri="{FF2B5EF4-FFF2-40B4-BE49-F238E27FC236}">
                  <a16:creationId xmlns:a16="http://schemas.microsoft.com/office/drawing/2014/main" id="{12E83B04-695D-A7DD-05AE-13A7D5967382}"/>
                </a:ext>
              </a:extLst>
            </p:cNvPr>
            <p:cNvPicPr>
              <a:picLocks noChangeAspect="1"/>
            </p:cNvPicPr>
            <p:nvPr/>
          </p:nvPicPr>
          <p:blipFill rotWithShape="1">
            <a:blip r:embed="rId3"/>
            <a:srcRect t="50519" r="66770"/>
            <a:stretch/>
          </p:blipFill>
          <p:spPr>
            <a:xfrm>
              <a:off x="5887328" y="4826683"/>
              <a:ext cx="2057400" cy="1993184"/>
            </a:xfrm>
            <a:prstGeom prst="rect">
              <a:avLst/>
            </a:prstGeom>
          </p:spPr>
        </p:pic>
      </p:grpSp>
    </p:spTree>
    <p:extLst>
      <p:ext uri="{BB962C8B-B14F-4D97-AF65-F5344CB8AC3E}">
        <p14:creationId xmlns:p14="http://schemas.microsoft.com/office/powerpoint/2010/main" val="33380343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solidFill>
                  <a:schemeClr val="tx2"/>
                </a:solidFill>
                <a:latin typeface="Bierstadt" panose="020B0004020202020204" pitchFamily="34" charset="0"/>
              </a:rPr>
              <a:t>Schedule Assessment Procedures</a:t>
            </a:r>
          </a:p>
        </p:txBody>
      </p:sp>
      <p:sp>
        <p:nvSpPr>
          <p:cNvPr id="8" name="Slide Number Placeholder 7"/>
          <p:cNvSpPr>
            <a:spLocks noGrp="1"/>
          </p:cNvSpPr>
          <p:nvPr>
            <p:ph type="sldNum" sz="quarter" idx="12"/>
          </p:nvPr>
        </p:nvSpPr>
        <p:spPr/>
        <p:txBody>
          <a:bodyPr/>
          <a:lstStyle/>
          <a:p>
            <a:fld id="{F33BE162-ADCE-4551-B00D-71B2CAEB0A3C}" type="slidenum">
              <a:rPr lang="en-US" smtClean="0">
                <a:latin typeface="Bierstadt" panose="020B0004020202020204" pitchFamily="34" charset="0"/>
              </a:rPr>
              <a:pPr/>
              <a:t>28</a:t>
            </a:fld>
            <a:endParaRPr lang="en-US" dirty="0">
              <a:latin typeface="Bierstadt" panose="020B0004020202020204" pitchFamily="34" charset="0"/>
            </a:endParaRPr>
          </a:p>
        </p:txBody>
      </p:sp>
      <p:sp>
        <p:nvSpPr>
          <p:cNvPr id="9" name="Content Placeholder 2">
            <a:extLst>
              <a:ext uri="{FF2B5EF4-FFF2-40B4-BE49-F238E27FC236}">
                <a16:creationId xmlns:a16="http://schemas.microsoft.com/office/drawing/2014/main" id="{10520580-7205-9D42-AF2A-B71333FEAAF7}"/>
              </a:ext>
            </a:extLst>
          </p:cNvPr>
          <p:cNvSpPr txBox="1">
            <a:spLocks/>
          </p:cNvSpPr>
          <p:nvPr/>
        </p:nvSpPr>
        <p:spPr>
          <a:xfrm>
            <a:off x="609600" y="1219200"/>
            <a:ext cx="10972800" cy="1219200"/>
          </a:xfrm>
          <a:prstGeom prst="rect">
            <a:avLst/>
          </a:prstGeom>
        </p:spPr>
        <p:txBody>
          <a:bodyPr vert="horz" lIns="91440" tIns="45720" rIns="91440" bIns="45720" rtlCol="0" anchor="t" anchorCtr="0">
            <a:noAutofit/>
          </a:bodyPr>
          <a:lstStyle>
            <a:lvl1pPr marL="0" indent="0" algn="l" defTabSz="914400" rtl="0" eaLnBrk="1" latinLnBrk="0" hangingPunct="1">
              <a:spcBef>
                <a:spcPct val="200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a:lnSpc>
                <a:spcPct val="120000"/>
              </a:lnSpc>
              <a:spcBef>
                <a:spcPts val="0"/>
              </a:spcBef>
            </a:pPr>
            <a:r>
              <a:rPr lang="en-US" sz="2400" b="0" dirty="0">
                <a:latin typeface="Bierstadt" panose="020B0004020202020204" pitchFamily="34" charset="0"/>
              </a:rPr>
              <a:t>GAO has created multiple process documents to formally codify our approach to schedule reliability assessments. These are mapped to elements of the Schedule Scope Springboard.</a:t>
            </a:r>
          </a:p>
          <a:p>
            <a:pPr>
              <a:lnSpc>
                <a:spcPct val="120000"/>
              </a:lnSpc>
              <a:spcBef>
                <a:spcPts val="0"/>
              </a:spcBef>
            </a:pPr>
            <a:endParaRPr lang="en-US" sz="2400" b="0" dirty="0">
              <a:latin typeface="Bierstadt" panose="020B0004020202020204" pitchFamily="34" charset="0"/>
            </a:endParaRPr>
          </a:p>
        </p:txBody>
      </p:sp>
      <p:pic>
        <p:nvPicPr>
          <p:cNvPr id="4" name="Picture 3">
            <a:extLst>
              <a:ext uri="{FF2B5EF4-FFF2-40B4-BE49-F238E27FC236}">
                <a16:creationId xmlns:a16="http://schemas.microsoft.com/office/drawing/2014/main" id="{F3462682-C530-970A-F74D-71E8C0A508C6}"/>
              </a:ext>
            </a:extLst>
          </p:cNvPr>
          <p:cNvPicPr>
            <a:picLocks noChangeAspect="1"/>
          </p:cNvPicPr>
          <p:nvPr/>
        </p:nvPicPr>
        <p:blipFill>
          <a:blip r:embed="rId3"/>
          <a:stretch>
            <a:fillRect/>
          </a:stretch>
        </p:blipFill>
        <p:spPr>
          <a:xfrm>
            <a:off x="2286000" y="2838827"/>
            <a:ext cx="7620000" cy="3409573"/>
          </a:xfrm>
          <a:custGeom>
            <a:avLst/>
            <a:gdLst>
              <a:gd name="connsiteX0" fmla="*/ 0 w 7620000"/>
              <a:gd name="connsiteY0" fmla="*/ 0 h 3409573"/>
              <a:gd name="connsiteX1" fmla="*/ 433754 w 7620000"/>
              <a:gd name="connsiteY1" fmla="*/ 0 h 3409573"/>
              <a:gd name="connsiteX2" fmla="*/ 1096108 w 7620000"/>
              <a:gd name="connsiteY2" fmla="*/ 0 h 3409573"/>
              <a:gd name="connsiteX3" fmla="*/ 1606062 w 7620000"/>
              <a:gd name="connsiteY3" fmla="*/ 0 h 3409573"/>
              <a:gd name="connsiteX4" fmla="*/ 2039815 w 7620000"/>
              <a:gd name="connsiteY4" fmla="*/ 0 h 3409573"/>
              <a:gd name="connsiteX5" fmla="*/ 2778369 w 7620000"/>
              <a:gd name="connsiteY5" fmla="*/ 0 h 3409573"/>
              <a:gd name="connsiteX6" fmla="*/ 3288323 w 7620000"/>
              <a:gd name="connsiteY6" fmla="*/ 0 h 3409573"/>
              <a:gd name="connsiteX7" fmla="*/ 3874477 w 7620000"/>
              <a:gd name="connsiteY7" fmla="*/ 0 h 3409573"/>
              <a:gd name="connsiteX8" fmla="*/ 4308231 w 7620000"/>
              <a:gd name="connsiteY8" fmla="*/ 0 h 3409573"/>
              <a:gd name="connsiteX9" fmla="*/ 4741985 w 7620000"/>
              <a:gd name="connsiteY9" fmla="*/ 0 h 3409573"/>
              <a:gd name="connsiteX10" fmla="*/ 5251938 w 7620000"/>
              <a:gd name="connsiteY10" fmla="*/ 0 h 3409573"/>
              <a:gd name="connsiteX11" fmla="*/ 5685692 w 7620000"/>
              <a:gd name="connsiteY11" fmla="*/ 0 h 3409573"/>
              <a:gd name="connsiteX12" fmla="*/ 6271846 w 7620000"/>
              <a:gd name="connsiteY12" fmla="*/ 0 h 3409573"/>
              <a:gd name="connsiteX13" fmla="*/ 7010400 w 7620000"/>
              <a:gd name="connsiteY13" fmla="*/ 0 h 3409573"/>
              <a:gd name="connsiteX14" fmla="*/ 7620000 w 7620000"/>
              <a:gd name="connsiteY14" fmla="*/ 0 h 3409573"/>
              <a:gd name="connsiteX15" fmla="*/ 7620000 w 7620000"/>
              <a:gd name="connsiteY15" fmla="*/ 568262 h 3409573"/>
              <a:gd name="connsiteX16" fmla="*/ 7620000 w 7620000"/>
              <a:gd name="connsiteY16" fmla="*/ 1102429 h 3409573"/>
              <a:gd name="connsiteX17" fmla="*/ 7620000 w 7620000"/>
              <a:gd name="connsiteY17" fmla="*/ 1602499 h 3409573"/>
              <a:gd name="connsiteX18" fmla="*/ 7620000 w 7620000"/>
              <a:gd name="connsiteY18" fmla="*/ 2068474 h 3409573"/>
              <a:gd name="connsiteX19" fmla="*/ 7620000 w 7620000"/>
              <a:gd name="connsiteY19" fmla="*/ 2636736 h 3409573"/>
              <a:gd name="connsiteX20" fmla="*/ 7620000 w 7620000"/>
              <a:gd name="connsiteY20" fmla="*/ 3409573 h 3409573"/>
              <a:gd name="connsiteX21" fmla="*/ 7033846 w 7620000"/>
              <a:gd name="connsiteY21" fmla="*/ 3409573 h 3409573"/>
              <a:gd name="connsiteX22" fmla="*/ 6447692 w 7620000"/>
              <a:gd name="connsiteY22" fmla="*/ 3409573 h 3409573"/>
              <a:gd name="connsiteX23" fmla="*/ 5861538 w 7620000"/>
              <a:gd name="connsiteY23" fmla="*/ 3409573 h 3409573"/>
              <a:gd name="connsiteX24" fmla="*/ 5351585 w 7620000"/>
              <a:gd name="connsiteY24" fmla="*/ 3409573 h 3409573"/>
              <a:gd name="connsiteX25" fmla="*/ 4994031 w 7620000"/>
              <a:gd name="connsiteY25" fmla="*/ 3409573 h 3409573"/>
              <a:gd name="connsiteX26" fmla="*/ 4331677 w 7620000"/>
              <a:gd name="connsiteY26" fmla="*/ 3409573 h 3409573"/>
              <a:gd name="connsiteX27" fmla="*/ 3669323 w 7620000"/>
              <a:gd name="connsiteY27" fmla="*/ 3409573 h 3409573"/>
              <a:gd name="connsiteX28" fmla="*/ 3083169 w 7620000"/>
              <a:gd name="connsiteY28" fmla="*/ 3409573 h 3409573"/>
              <a:gd name="connsiteX29" fmla="*/ 2497015 w 7620000"/>
              <a:gd name="connsiteY29" fmla="*/ 3409573 h 3409573"/>
              <a:gd name="connsiteX30" fmla="*/ 1834662 w 7620000"/>
              <a:gd name="connsiteY30" fmla="*/ 3409573 h 3409573"/>
              <a:gd name="connsiteX31" fmla="*/ 1248508 w 7620000"/>
              <a:gd name="connsiteY31" fmla="*/ 3409573 h 3409573"/>
              <a:gd name="connsiteX32" fmla="*/ 890954 w 7620000"/>
              <a:gd name="connsiteY32" fmla="*/ 3409573 h 3409573"/>
              <a:gd name="connsiteX33" fmla="*/ 0 w 7620000"/>
              <a:gd name="connsiteY33" fmla="*/ 3409573 h 3409573"/>
              <a:gd name="connsiteX34" fmla="*/ 0 w 7620000"/>
              <a:gd name="connsiteY34" fmla="*/ 2909502 h 3409573"/>
              <a:gd name="connsiteX35" fmla="*/ 0 w 7620000"/>
              <a:gd name="connsiteY35" fmla="*/ 2409432 h 3409573"/>
              <a:gd name="connsiteX36" fmla="*/ 0 w 7620000"/>
              <a:gd name="connsiteY36" fmla="*/ 1772978 h 3409573"/>
              <a:gd name="connsiteX37" fmla="*/ 0 w 7620000"/>
              <a:gd name="connsiteY37" fmla="*/ 1307003 h 3409573"/>
              <a:gd name="connsiteX38" fmla="*/ 0 w 7620000"/>
              <a:gd name="connsiteY38" fmla="*/ 704645 h 3409573"/>
              <a:gd name="connsiteX39" fmla="*/ 0 w 7620000"/>
              <a:gd name="connsiteY39" fmla="*/ 0 h 3409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620000" h="3409573" fill="none" extrusionOk="0">
                <a:moveTo>
                  <a:pt x="0" y="0"/>
                </a:moveTo>
                <a:cubicBezTo>
                  <a:pt x="195680" y="-42499"/>
                  <a:pt x="235787" y="38623"/>
                  <a:pt x="433754" y="0"/>
                </a:cubicBezTo>
                <a:cubicBezTo>
                  <a:pt x="631721" y="-38623"/>
                  <a:pt x="917241" y="98"/>
                  <a:pt x="1096108" y="0"/>
                </a:cubicBezTo>
                <a:cubicBezTo>
                  <a:pt x="1274975" y="-98"/>
                  <a:pt x="1357174" y="48400"/>
                  <a:pt x="1606062" y="0"/>
                </a:cubicBezTo>
                <a:cubicBezTo>
                  <a:pt x="1854950" y="-48400"/>
                  <a:pt x="1950173" y="482"/>
                  <a:pt x="2039815" y="0"/>
                </a:cubicBezTo>
                <a:cubicBezTo>
                  <a:pt x="2129457" y="-482"/>
                  <a:pt x="2434286" y="75499"/>
                  <a:pt x="2778369" y="0"/>
                </a:cubicBezTo>
                <a:cubicBezTo>
                  <a:pt x="3122452" y="-75499"/>
                  <a:pt x="3035815" y="42832"/>
                  <a:pt x="3288323" y="0"/>
                </a:cubicBezTo>
                <a:cubicBezTo>
                  <a:pt x="3540831" y="-42832"/>
                  <a:pt x="3606904" y="31141"/>
                  <a:pt x="3874477" y="0"/>
                </a:cubicBezTo>
                <a:cubicBezTo>
                  <a:pt x="4142050" y="-31141"/>
                  <a:pt x="4107980" y="8891"/>
                  <a:pt x="4308231" y="0"/>
                </a:cubicBezTo>
                <a:cubicBezTo>
                  <a:pt x="4508482" y="-8891"/>
                  <a:pt x="4577229" y="37111"/>
                  <a:pt x="4741985" y="0"/>
                </a:cubicBezTo>
                <a:cubicBezTo>
                  <a:pt x="4906741" y="-37111"/>
                  <a:pt x="5045771" y="41612"/>
                  <a:pt x="5251938" y="0"/>
                </a:cubicBezTo>
                <a:cubicBezTo>
                  <a:pt x="5458105" y="-41612"/>
                  <a:pt x="5489298" y="19416"/>
                  <a:pt x="5685692" y="0"/>
                </a:cubicBezTo>
                <a:cubicBezTo>
                  <a:pt x="5882086" y="-19416"/>
                  <a:pt x="5996833" y="5864"/>
                  <a:pt x="6271846" y="0"/>
                </a:cubicBezTo>
                <a:cubicBezTo>
                  <a:pt x="6546859" y="-5864"/>
                  <a:pt x="6688352" y="6376"/>
                  <a:pt x="7010400" y="0"/>
                </a:cubicBezTo>
                <a:cubicBezTo>
                  <a:pt x="7332448" y="-6376"/>
                  <a:pt x="7337848" y="34795"/>
                  <a:pt x="7620000" y="0"/>
                </a:cubicBezTo>
                <a:cubicBezTo>
                  <a:pt x="7641461" y="179039"/>
                  <a:pt x="7608013" y="325673"/>
                  <a:pt x="7620000" y="568262"/>
                </a:cubicBezTo>
                <a:cubicBezTo>
                  <a:pt x="7631987" y="810851"/>
                  <a:pt x="7614685" y="921694"/>
                  <a:pt x="7620000" y="1102429"/>
                </a:cubicBezTo>
                <a:cubicBezTo>
                  <a:pt x="7625315" y="1283164"/>
                  <a:pt x="7581811" y="1456548"/>
                  <a:pt x="7620000" y="1602499"/>
                </a:cubicBezTo>
                <a:cubicBezTo>
                  <a:pt x="7658189" y="1748450"/>
                  <a:pt x="7572670" y="1889429"/>
                  <a:pt x="7620000" y="2068474"/>
                </a:cubicBezTo>
                <a:cubicBezTo>
                  <a:pt x="7667330" y="2247520"/>
                  <a:pt x="7568024" y="2390655"/>
                  <a:pt x="7620000" y="2636736"/>
                </a:cubicBezTo>
                <a:cubicBezTo>
                  <a:pt x="7671976" y="2882817"/>
                  <a:pt x="7592126" y="3124043"/>
                  <a:pt x="7620000" y="3409573"/>
                </a:cubicBezTo>
                <a:cubicBezTo>
                  <a:pt x="7360361" y="3452724"/>
                  <a:pt x="7322275" y="3383366"/>
                  <a:pt x="7033846" y="3409573"/>
                </a:cubicBezTo>
                <a:cubicBezTo>
                  <a:pt x="6745417" y="3435780"/>
                  <a:pt x="6733096" y="3382949"/>
                  <a:pt x="6447692" y="3409573"/>
                </a:cubicBezTo>
                <a:cubicBezTo>
                  <a:pt x="6162288" y="3436197"/>
                  <a:pt x="6120636" y="3354730"/>
                  <a:pt x="5861538" y="3409573"/>
                </a:cubicBezTo>
                <a:cubicBezTo>
                  <a:pt x="5602440" y="3464416"/>
                  <a:pt x="5540759" y="3393384"/>
                  <a:pt x="5351585" y="3409573"/>
                </a:cubicBezTo>
                <a:cubicBezTo>
                  <a:pt x="5162411" y="3425762"/>
                  <a:pt x="5102622" y="3390527"/>
                  <a:pt x="4994031" y="3409573"/>
                </a:cubicBezTo>
                <a:cubicBezTo>
                  <a:pt x="4885440" y="3428619"/>
                  <a:pt x="4521644" y="3345443"/>
                  <a:pt x="4331677" y="3409573"/>
                </a:cubicBezTo>
                <a:cubicBezTo>
                  <a:pt x="4141710" y="3473703"/>
                  <a:pt x="3855844" y="3377969"/>
                  <a:pt x="3669323" y="3409573"/>
                </a:cubicBezTo>
                <a:cubicBezTo>
                  <a:pt x="3482802" y="3441177"/>
                  <a:pt x="3250254" y="3360626"/>
                  <a:pt x="3083169" y="3409573"/>
                </a:cubicBezTo>
                <a:cubicBezTo>
                  <a:pt x="2916084" y="3458520"/>
                  <a:pt x="2624948" y="3360259"/>
                  <a:pt x="2497015" y="3409573"/>
                </a:cubicBezTo>
                <a:cubicBezTo>
                  <a:pt x="2369082" y="3458887"/>
                  <a:pt x="2156055" y="3396802"/>
                  <a:pt x="1834662" y="3409573"/>
                </a:cubicBezTo>
                <a:cubicBezTo>
                  <a:pt x="1513269" y="3422344"/>
                  <a:pt x="1380620" y="3355186"/>
                  <a:pt x="1248508" y="3409573"/>
                </a:cubicBezTo>
                <a:cubicBezTo>
                  <a:pt x="1116396" y="3463960"/>
                  <a:pt x="974739" y="3397675"/>
                  <a:pt x="890954" y="3409573"/>
                </a:cubicBezTo>
                <a:cubicBezTo>
                  <a:pt x="807169" y="3421471"/>
                  <a:pt x="307627" y="3390354"/>
                  <a:pt x="0" y="3409573"/>
                </a:cubicBezTo>
                <a:cubicBezTo>
                  <a:pt x="-9498" y="3293333"/>
                  <a:pt x="49810" y="3076564"/>
                  <a:pt x="0" y="2909502"/>
                </a:cubicBezTo>
                <a:cubicBezTo>
                  <a:pt x="-49810" y="2742440"/>
                  <a:pt x="39280" y="2580089"/>
                  <a:pt x="0" y="2409432"/>
                </a:cubicBezTo>
                <a:cubicBezTo>
                  <a:pt x="-39280" y="2238775"/>
                  <a:pt x="26212" y="1955937"/>
                  <a:pt x="0" y="1772978"/>
                </a:cubicBezTo>
                <a:cubicBezTo>
                  <a:pt x="-26212" y="1590019"/>
                  <a:pt x="29317" y="1435394"/>
                  <a:pt x="0" y="1307003"/>
                </a:cubicBezTo>
                <a:cubicBezTo>
                  <a:pt x="-29317" y="1178612"/>
                  <a:pt x="41961" y="971496"/>
                  <a:pt x="0" y="704645"/>
                </a:cubicBezTo>
                <a:cubicBezTo>
                  <a:pt x="-41961" y="437794"/>
                  <a:pt x="32594" y="208829"/>
                  <a:pt x="0" y="0"/>
                </a:cubicBezTo>
                <a:close/>
              </a:path>
              <a:path w="7620000" h="3409573" stroke="0" extrusionOk="0">
                <a:moveTo>
                  <a:pt x="0" y="0"/>
                </a:moveTo>
                <a:cubicBezTo>
                  <a:pt x="146775" y="-12582"/>
                  <a:pt x="250205" y="17312"/>
                  <a:pt x="357554" y="0"/>
                </a:cubicBezTo>
                <a:cubicBezTo>
                  <a:pt x="464903" y="-17312"/>
                  <a:pt x="593952" y="35378"/>
                  <a:pt x="791308" y="0"/>
                </a:cubicBezTo>
                <a:cubicBezTo>
                  <a:pt x="988664" y="-35378"/>
                  <a:pt x="1278704" y="30218"/>
                  <a:pt x="1453662" y="0"/>
                </a:cubicBezTo>
                <a:cubicBezTo>
                  <a:pt x="1628620" y="-30218"/>
                  <a:pt x="1704153" y="16560"/>
                  <a:pt x="1887415" y="0"/>
                </a:cubicBezTo>
                <a:cubicBezTo>
                  <a:pt x="2070677" y="-16560"/>
                  <a:pt x="2109818" y="41115"/>
                  <a:pt x="2321169" y="0"/>
                </a:cubicBezTo>
                <a:cubicBezTo>
                  <a:pt x="2532520" y="-41115"/>
                  <a:pt x="2831102" y="39993"/>
                  <a:pt x="2983523" y="0"/>
                </a:cubicBezTo>
                <a:cubicBezTo>
                  <a:pt x="3135944" y="-39993"/>
                  <a:pt x="3227678" y="11384"/>
                  <a:pt x="3417277" y="0"/>
                </a:cubicBezTo>
                <a:cubicBezTo>
                  <a:pt x="3606876" y="-11384"/>
                  <a:pt x="3775275" y="20"/>
                  <a:pt x="3927231" y="0"/>
                </a:cubicBezTo>
                <a:cubicBezTo>
                  <a:pt x="4079187" y="-20"/>
                  <a:pt x="4339987" y="80774"/>
                  <a:pt x="4665785" y="0"/>
                </a:cubicBezTo>
                <a:cubicBezTo>
                  <a:pt x="4991583" y="-80774"/>
                  <a:pt x="4979595" y="15153"/>
                  <a:pt x="5099538" y="0"/>
                </a:cubicBezTo>
                <a:cubicBezTo>
                  <a:pt x="5219481" y="-15153"/>
                  <a:pt x="5518913" y="63316"/>
                  <a:pt x="5685692" y="0"/>
                </a:cubicBezTo>
                <a:cubicBezTo>
                  <a:pt x="5852471" y="-63316"/>
                  <a:pt x="5954658" y="10888"/>
                  <a:pt x="6043246" y="0"/>
                </a:cubicBezTo>
                <a:cubicBezTo>
                  <a:pt x="6131834" y="-10888"/>
                  <a:pt x="6618342" y="47328"/>
                  <a:pt x="6781800" y="0"/>
                </a:cubicBezTo>
                <a:cubicBezTo>
                  <a:pt x="6945258" y="-47328"/>
                  <a:pt x="7372740" y="78838"/>
                  <a:pt x="7620000" y="0"/>
                </a:cubicBezTo>
                <a:cubicBezTo>
                  <a:pt x="7621888" y="159865"/>
                  <a:pt x="7562429" y="337711"/>
                  <a:pt x="7620000" y="500071"/>
                </a:cubicBezTo>
                <a:cubicBezTo>
                  <a:pt x="7677571" y="662431"/>
                  <a:pt x="7575158" y="869387"/>
                  <a:pt x="7620000" y="1136524"/>
                </a:cubicBezTo>
                <a:cubicBezTo>
                  <a:pt x="7664842" y="1403661"/>
                  <a:pt x="7563474" y="1423769"/>
                  <a:pt x="7620000" y="1670691"/>
                </a:cubicBezTo>
                <a:cubicBezTo>
                  <a:pt x="7676526" y="1917613"/>
                  <a:pt x="7558490" y="2079634"/>
                  <a:pt x="7620000" y="2273049"/>
                </a:cubicBezTo>
                <a:cubicBezTo>
                  <a:pt x="7681510" y="2466464"/>
                  <a:pt x="7585396" y="2617609"/>
                  <a:pt x="7620000" y="2875407"/>
                </a:cubicBezTo>
                <a:cubicBezTo>
                  <a:pt x="7654604" y="3133205"/>
                  <a:pt x="7605773" y="3265786"/>
                  <a:pt x="7620000" y="3409573"/>
                </a:cubicBezTo>
                <a:cubicBezTo>
                  <a:pt x="7487511" y="3433088"/>
                  <a:pt x="7366689" y="3390212"/>
                  <a:pt x="7186246" y="3409573"/>
                </a:cubicBezTo>
                <a:cubicBezTo>
                  <a:pt x="7005803" y="3428934"/>
                  <a:pt x="6797145" y="3343995"/>
                  <a:pt x="6600092" y="3409573"/>
                </a:cubicBezTo>
                <a:cubicBezTo>
                  <a:pt x="6403039" y="3475151"/>
                  <a:pt x="6357998" y="3361172"/>
                  <a:pt x="6166338" y="3409573"/>
                </a:cubicBezTo>
                <a:cubicBezTo>
                  <a:pt x="5974678" y="3457974"/>
                  <a:pt x="5883667" y="3389971"/>
                  <a:pt x="5656385" y="3409573"/>
                </a:cubicBezTo>
                <a:cubicBezTo>
                  <a:pt x="5429103" y="3429175"/>
                  <a:pt x="5074779" y="3407896"/>
                  <a:pt x="4917831" y="3409573"/>
                </a:cubicBezTo>
                <a:cubicBezTo>
                  <a:pt x="4760883" y="3411250"/>
                  <a:pt x="4601132" y="3403476"/>
                  <a:pt x="4407877" y="3409573"/>
                </a:cubicBezTo>
                <a:cubicBezTo>
                  <a:pt x="4214622" y="3415670"/>
                  <a:pt x="3879204" y="3393830"/>
                  <a:pt x="3745523" y="3409573"/>
                </a:cubicBezTo>
                <a:cubicBezTo>
                  <a:pt x="3611842" y="3425316"/>
                  <a:pt x="3411962" y="3367421"/>
                  <a:pt x="3311769" y="3409573"/>
                </a:cubicBezTo>
                <a:cubicBezTo>
                  <a:pt x="3211576" y="3451725"/>
                  <a:pt x="2910693" y="3356017"/>
                  <a:pt x="2801815" y="3409573"/>
                </a:cubicBezTo>
                <a:cubicBezTo>
                  <a:pt x="2692937" y="3463129"/>
                  <a:pt x="2454536" y="3363285"/>
                  <a:pt x="2139462" y="3409573"/>
                </a:cubicBezTo>
                <a:cubicBezTo>
                  <a:pt x="1824388" y="3455861"/>
                  <a:pt x="1583561" y="3343426"/>
                  <a:pt x="1400908" y="3409573"/>
                </a:cubicBezTo>
                <a:cubicBezTo>
                  <a:pt x="1218255" y="3475720"/>
                  <a:pt x="1006123" y="3400181"/>
                  <a:pt x="890954" y="3409573"/>
                </a:cubicBezTo>
                <a:cubicBezTo>
                  <a:pt x="775785" y="3418965"/>
                  <a:pt x="221919" y="3319251"/>
                  <a:pt x="0" y="3409573"/>
                </a:cubicBezTo>
                <a:cubicBezTo>
                  <a:pt x="-17956" y="3209814"/>
                  <a:pt x="34049" y="3017331"/>
                  <a:pt x="0" y="2909502"/>
                </a:cubicBezTo>
                <a:cubicBezTo>
                  <a:pt x="-34049" y="2801673"/>
                  <a:pt x="25335" y="2664971"/>
                  <a:pt x="0" y="2443527"/>
                </a:cubicBezTo>
                <a:cubicBezTo>
                  <a:pt x="-25335" y="2222084"/>
                  <a:pt x="30926" y="2103268"/>
                  <a:pt x="0" y="1807074"/>
                </a:cubicBezTo>
                <a:cubicBezTo>
                  <a:pt x="-30926" y="1510880"/>
                  <a:pt x="47586" y="1565587"/>
                  <a:pt x="0" y="1341099"/>
                </a:cubicBezTo>
                <a:cubicBezTo>
                  <a:pt x="-47586" y="1116611"/>
                  <a:pt x="21734" y="1077263"/>
                  <a:pt x="0" y="841028"/>
                </a:cubicBezTo>
                <a:cubicBezTo>
                  <a:pt x="-21734" y="604793"/>
                  <a:pt x="18895" y="419465"/>
                  <a:pt x="0" y="0"/>
                </a:cubicBezTo>
                <a:close/>
              </a:path>
            </a:pathLst>
          </a:custGeom>
          <a:ln>
            <a:solidFill>
              <a:schemeClr val="tx1"/>
            </a:solidFill>
            <a:extLst>
              <a:ext uri="{C807C97D-BFC1-408E-A445-0C87EB9F89A2}">
                <ask:lineSketchStyleProps xmlns:ask="http://schemas.microsoft.com/office/drawing/2018/sketchyshapes" sd="404181068">
                  <a:prstGeom prst="rect">
                    <a:avLst/>
                  </a:prstGeom>
                  <ask:type>
                    <ask:lineSketchScribble/>
                  </ask:type>
                </ask:lineSketchStyleProps>
              </a:ext>
            </a:extLst>
          </a:ln>
        </p:spPr>
      </p:pic>
    </p:spTree>
    <p:extLst>
      <p:ext uri="{BB962C8B-B14F-4D97-AF65-F5344CB8AC3E}">
        <p14:creationId xmlns:p14="http://schemas.microsoft.com/office/powerpoint/2010/main" val="28677532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solidFill>
                  <a:schemeClr val="tx2"/>
                </a:solidFill>
                <a:latin typeface="Bierstadt" panose="020B0004020202020204" pitchFamily="34" charset="0"/>
              </a:rPr>
              <a:t>Standardized Schedule Assessment Artifacts</a:t>
            </a:r>
          </a:p>
        </p:txBody>
      </p:sp>
      <p:sp>
        <p:nvSpPr>
          <p:cNvPr id="8" name="Slide Number Placeholder 7"/>
          <p:cNvSpPr>
            <a:spLocks noGrp="1"/>
          </p:cNvSpPr>
          <p:nvPr>
            <p:ph type="sldNum" sz="quarter" idx="12"/>
          </p:nvPr>
        </p:nvSpPr>
        <p:spPr/>
        <p:txBody>
          <a:bodyPr/>
          <a:lstStyle/>
          <a:p>
            <a:fld id="{F33BE162-ADCE-4551-B00D-71B2CAEB0A3C}" type="slidenum">
              <a:rPr lang="en-US" smtClean="0">
                <a:latin typeface="Bierstadt" panose="020B0004020202020204" pitchFamily="34" charset="0"/>
              </a:rPr>
              <a:pPr/>
              <a:t>29</a:t>
            </a:fld>
            <a:endParaRPr lang="en-US" dirty="0">
              <a:latin typeface="Bierstadt" panose="020B0004020202020204" pitchFamily="34" charset="0"/>
            </a:endParaRPr>
          </a:p>
        </p:txBody>
      </p:sp>
      <p:graphicFrame>
        <p:nvGraphicFramePr>
          <p:cNvPr id="4" name="Table 3">
            <a:extLst>
              <a:ext uri="{FF2B5EF4-FFF2-40B4-BE49-F238E27FC236}">
                <a16:creationId xmlns:a16="http://schemas.microsoft.com/office/drawing/2014/main" id="{A3CAC93F-D9A4-E087-8E71-39FAC30E5D5E}"/>
              </a:ext>
            </a:extLst>
          </p:cNvPr>
          <p:cNvGraphicFramePr>
            <a:graphicFrameLocks noGrp="1"/>
          </p:cNvGraphicFramePr>
          <p:nvPr>
            <p:extLst>
              <p:ext uri="{D42A27DB-BD31-4B8C-83A1-F6EECF244321}">
                <p14:modId xmlns:p14="http://schemas.microsoft.com/office/powerpoint/2010/main" val="2439486195"/>
              </p:ext>
            </p:extLst>
          </p:nvPr>
        </p:nvGraphicFramePr>
        <p:xfrm>
          <a:off x="1946364" y="1159135"/>
          <a:ext cx="8305800" cy="4912360"/>
        </p:xfrm>
        <a:graphic>
          <a:graphicData uri="http://schemas.openxmlformats.org/drawingml/2006/table">
            <a:tbl>
              <a:tblPr firstRow="1" bandRow="1">
                <a:tableStyleId>{5A111915-BE36-4E01-A7E5-04B1672EAD32}</a:tableStyleId>
              </a:tblPr>
              <a:tblGrid>
                <a:gridCol w="3276600">
                  <a:extLst>
                    <a:ext uri="{9D8B030D-6E8A-4147-A177-3AD203B41FA5}">
                      <a16:colId xmlns:a16="http://schemas.microsoft.com/office/drawing/2014/main" val="1190460715"/>
                    </a:ext>
                  </a:extLst>
                </a:gridCol>
                <a:gridCol w="5029200">
                  <a:extLst>
                    <a:ext uri="{9D8B030D-6E8A-4147-A177-3AD203B41FA5}">
                      <a16:colId xmlns:a16="http://schemas.microsoft.com/office/drawing/2014/main" val="2187509305"/>
                    </a:ext>
                  </a:extLst>
                </a:gridCol>
              </a:tblGrid>
              <a:tr h="370840">
                <a:tc>
                  <a:txBody>
                    <a:bodyPr/>
                    <a:lstStyle/>
                    <a:p>
                      <a:r>
                        <a:rPr lang="en-US" sz="1600" dirty="0"/>
                        <a:t>Artifact</a:t>
                      </a:r>
                    </a:p>
                  </a:txBody>
                  <a:tcPr/>
                </a:tc>
                <a:tc>
                  <a:txBody>
                    <a:bodyPr/>
                    <a:lstStyle/>
                    <a:p>
                      <a:r>
                        <a:rPr lang="en-US" sz="1600" dirty="0"/>
                        <a:t>Description</a:t>
                      </a:r>
                    </a:p>
                  </a:txBody>
                  <a:tcPr/>
                </a:tc>
                <a:extLst>
                  <a:ext uri="{0D108BD9-81ED-4DB2-BD59-A6C34878D82A}">
                    <a16:rowId xmlns:a16="http://schemas.microsoft.com/office/drawing/2014/main" val="2401817605"/>
                  </a:ext>
                </a:extLst>
              </a:tr>
              <a:tr h="370840">
                <a:tc>
                  <a:txBody>
                    <a:bodyPr/>
                    <a:lstStyle/>
                    <a:p>
                      <a:r>
                        <a:rPr lang="en-US" sz="1600" dirty="0"/>
                        <a:t>Quantitative Assessment Preparation</a:t>
                      </a:r>
                    </a:p>
                  </a:txBody>
                  <a:tcPr/>
                </a:tc>
                <a:tc>
                  <a:txBody>
                    <a:bodyPr/>
                    <a:lstStyle/>
                    <a:p>
                      <a:r>
                        <a:rPr lang="en-US" sz="1600" dirty="0"/>
                        <a:t>Instructions for preparing Project, P6, and Excel for analysis</a:t>
                      </a:r>
                    </a:p>
                  </a:txBody>
                  <a:tcPr/>
                </a:tc>
                <a:extLst>
                  <a:ext uri="{0D108BD9-81ED-4DB2-BD59-A6C34878D82A}">
                    <a16:rowId xmlns:a16="http://schemas.microsoft.com/office/drawing/2014/main" val="3609644682"/>
                  </a:ext>
                </a:extLst>
              </a:tr>
              <a:tr h="370840">
                <a:tc>
                  <a:txBody>
                    <a:bodyPr/>
                    <a:lstStyle/>
                    <a:p>
                      <a:r>
                        <a:rPr lang="en-US" sz="1600" dirty="0"/>
                        <a:t>Schedule Health Analysis</a:t>
                      </a:r>
                    </a:p>
                  </a:txBody>
                  <a:tcPr/>
                </a:tc>
                <a:tc>
                  <a:txBody>
                    <a:bodyPr/>
                    <a:lstStyle/>
                    <a:p>
                      <a:r>
                        <a:rPr lang="en-US" sz="1600" dirty="0"/>
                        <a:t>Instructions for conducting quantitative schedule analysis</a:t>
                      </a:r>
                    </a:p>
                  </a:txBody>
                  <a:tcPr/>
                </a:tc>
                <a:extLst>
                  <a:ext uri="{0D108BD9-81ED-4DB2-BD59-A6C34878D82A}">
                    <a16:rowId xmlns:a16="http://schemas.microsoft.com/office/drawing/2014/main" val="1410342030"/>
                  </a:ext>
                </a:extLst>
              </a:tr>
              <a:tr h="370840">
                <a:tc>
                  <a:txBody>
                    <a:bodyPr/>
                    <a:lstStyle/>
                    <a:p>
                      <a:r>
                        <a:rPr lang="en-US" sz="1600" dirty="0"/>
                        <a:t>Critical Path Analysis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Procedure for assessing critical and longest paths</a:t>
                      </a:r>
                    </a:p>
                  </a:txBody>
                  <a:tcPr/>
                </a:tc>
                <a:extLst>
                  <a:ext uri="{0D108BD9-81ED-4DB2-BD59-A6C34878D82A}">
                    <a16:rowId xmlns:a16="http://schemas.microsoft.com/office/drawing/2014/main" val="2089488074"/>
                  </a:ext>
                </a:extLst>
              </a:tr>
              <a:tr h="370840">
                <a:tc>
                  <a:txBody>
                    <a:bodyPr/>
                    <a:lstStyle/>
                    <a:p>
                      <a:r>
                        <a:rPr lang="en-US" sz="1600" dirty="0"/>
                        <a:t>Horizontal Traceability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Procedure for assessing horizontal traceability</a:t>
                      </a:r>
                    </a:p>
                  </a:txBody>
                  <a:tcPr/>
                </a:tc>
                <a:extLst>
                  <a:ext uri="{0D108BD9-81ED-4DB2-BD59-A6C34878D82A}">
                    <a16:rowId xmlns:a16="http://schemas.microsoft.com/office/drawing/2014/main" val="462900522"/>
                  </a:ext>
                </a:extLst>
              </a:tr>
              <a:tr h="370840">
                <a:tc>
                  <a:txBody>
                    <a:bodyPr/>
                    <a:lstStyle/>
                    <a:p>
                      <a:r>
                        <a:rPr lang="en-US" sz="1600" dirty="0"/>
                        <a:t>Test Metric Specifications</a:t>
                      </a:r>
                    </a:p>
                  </a:txBody>
                  <a:tcPr/>
                </a:tc>
                <a:tc>
                  <a:txBody>
                    <a:bodyPr/>
                    <a:lstStyle/>
                    <a:p>
                      <a:r>
                        <a:rPr lang="en-US" sz="1600" dirty="0"/>
                        <a:t>Definitions for schedule metrics</a:t>
                      </a:r>
                    </a:p>
                  </a:txBody>
                  <a:tcPr/>
                </a:tc>
                <a:extLst>
                  <a:ext uri="{0D108BD9-81ED-4DB2-BD59-A6C34878D82A}">
                    <a16:rowId xmlns:a16="http://schemas.microsoft.com/office/drawing/2014/main" val="1316893678"/>
                  </a:ext>
                </a:extLst>
              </a:tr>
              <a:tr h="370840">
                <a:tc>
                  <a:txBody>
                    <a:bodyPr/>
                    <a:lstStyle/>
                    <a:p>
                      <a:r>
                        <a:rPr lang="en-US" sz="1600" dirty="0"/>
                        <a:t>Convergence</a:t>
                      </a:r>
                    </a:p>
                  </a:txBody>
                  <a:tcPr/>
                </a:tc>
                <a:tc>
                  <a:txBody>
                    <a:bodyPr/>
                    <a:lstStyle/>
                    <a:p>
                      <a:r>
                        <a:rPr lang="en-US" sz="1600" dirty="0"/>
                        <a:t>Procedure for assessing convergence in a schedule</a:t>
                      </a:r>
                    </a:p>
                  </a:txBody>
                  <a:tcPr/>
                </a:tc>
                <a:extLst>
                  <a:ext uri="{0D108BD9-81ED-4DB2-BD59-A6C34878D82A}">
                    <a16:rowId xmlns:a16="http://schemas.microsoft.com/office/drawing/2014/main" val="1787714970"/>
                  </a:ext>
                </a:extLst>
              </a:tr>
              <a:tr h="370840">
                <a:tc>
                  <a:txBody>
                    <a:bodyPr/>
                    <a:lstStyle/>
                    <a:p>
                      <a:r>
                        <a:rPr lang="en-US" sz="1600" dirty="0"/>
                        <a:t>Record of Analysis</a:t>
                      </a:r>
                    </a:p>
                  </a:txBody>
                  <a:tcPr/>
                </a:tc>
                <a:tc>
                  <a:txBody>
                    <a:bodyPr/>
                    <a:lstStyle/>
                    <a:p>
                      <a:r>
                        <a:rPr lang="en-US" sz="1600" dirty="0"/>
                        <a:t>Standardized template for developing reliability assessments</a:t>
                      </a:r>
                    </a:p>
                  </a:txBody>
                  <a:tcPr/>
                </a:tc>
                <a:extLst>
                  <a:ext uri="{0D108BD9-81ED-4DB2-BD59-A6C34878D82A}">
                    <a16:rowId xmlns:a16="http://schemas.microsoft.com/office/drawing/2014/main" val="4224338250"/>
                  </a:ext>
                </a:extLst>
              </a:tr>
              <a:tr h="370840">
                <a:tc>
                  <a:txBody>
                    <a:bodyPr/>
                    <a:lstStyle/>
                    <a:p>
                      <a:r>
                        <a:rPr lang="en-US" sz="1600" dirty="0"/>
                        <a:t>Data Collection Instrument</a:t>
                      </a:r>
                    </a:p>
                  </a:txBody>
                  <a:tcPr/>
                </a:tc>
                <a:tc>
                  <a:txBody>
                    <a:bodyPr/>
                    <a:lstStyle/>
                    <a:p>
                      <a:r>
                        <a:rPr lang="en-US" sz="1600" dirty="0"/>
                        <a:t>Standardized list of documents collected from a program</a:t>
                      </a:r>
                    </a:p>
                  </a:txBody>
                  <a:tcPr/>
                </a:tc>
                <a:extLst>
                  <a:ext uri="{0D108BD9-81ED-4DB2-BD59-A6C34878D82A}">
                    <a16:rowId xmlns:a16="http://schemas.microsoft.com/office/drawing/2014/main" val="3771787331"/>
                  </a:ext>
                </a:extLst>
              </a:tr>
              <a:tr h="370840">
                <a:tc>
                  <a:txBody>
                    <a:bodyPr/>
                    <a:lstStyle/>
                    <a:p>
                      <a:r>
                        <a:rPr lang="en-US" sz="1600" dirty="0"/>
                        <a:t>Standard Interview Questions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Standardized list of questions asked of program officials during interviews</a:t>
                      </a:r>
                    </a:p>
                  </a:txBody>
                  <a:tcPr/>
                </a:tc>
                <a:extLst>
                  <a:ext uri="{0D108BD9-81ED-4DB2-BD59-A6C34878D82A}">
                    <a16:rowId xmlns:a16="http://schemas.microsoft.com/office/drawing/2014/main" val="1418265698"/>
                  </a:ext>
                </a:extLst>
              </a:tr>
              <a:tr h="370840">
                <a:tc>
                  <a:txBody>
                    <a:bodyPr/>
                    <a:lstStyle/>
                    <a:p>
                      <a:r>
                        <a:rPr lang="en-US" sz="1600" dirty="0"/>
                        <a:t>Schedule Analysis Workbook (SAW)</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Standardized Excel workbook for creating schedule health metrics</a:t>
                      </a:r>
                    </a:p>
                  </a:txBody>
                  <a:tcPr/>
                </a:tc>
                <a:extLst>
                  <a:ext uri="{0D108BD9-81ED-4DB2-BD59-A6C34878D82A}">
                    <a16:rowId xmlns:a16="http://schemas.microsoft.com/office/drawing/2014/main" val="2321874828"/>
                  </a:ext>
                </a:extLst>
              </a:tr>
            </a:tbl>
          </a:graphicData>
        </a:graphic>
      </p:graphicFrame>
    </p:spTree>
    <p:extLst>
      <p:ext uri="{BB962C8B-B14F-4D97-AF65-F5344CB8AC3E}">
        <p14:creationId xmlns:p14="http://schemas.microsoft.com/office/powerpoint/2010/main" val="1598592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1981200" y="152400"/>
            <a:ext cx="8229600" cy="1143000"/>
          </a:xfrm>
        </p:spPr>
        <p:txBody>
          <a:bodyPr vert="horz" lIns="91440" tIns="45720" rIns="91440" bIns="45720" rtlCol="0" anchor="ctr">
            <a:normAutofit/>
          </a:bodyPr>
          <a:lstStyle/>
          <a:p>
            <a:r>
              <a:rPr lang="en-US" altLang="en-US" sz="3200" b="1" dirty="0">
                <a:solidFill>
                  <a:schemeClr val="tx2"/>
                </a:solidFill>
                <a:latin typeface="Bierstadt" panose="020B0004020202020204" pitchFamily="34" charset="0"/>
              </a:rPr>
              <a:t>Introduction</a:t>
            </a:r>
          </a:p>
        </p:txBody>
      </p:sp>
      <p:sp>
        <p:nvSpPr>
          <p:cNvPr id="4100" name="Rectangle 3"/>
          <p:cNvSpPr>
            <a:spLocks noGrp="1" noChangeArrowheads="1"/>
          </p:cNvSpPr>
          <p:nvPr>
            <p:ph type="body" idx="1"/>
          </p:nvPr>
        </p:nvSpPr>
        <p:spPr>
          <a:xfrm>
            <a:off x="609600" y="1524000"/>
            <a:ext cx="10972800" cy="4495800"/>
          </a:xfrm>
        </p:spPr>
        <p:txBody>
          <a:bodyPr>
            <a:normAutofit/>
          </a:bodyPr>
          <a:lstStyle/>
          <a:p>
            <a:pPr>
              <a:spcAft>
                <a:spcPts val="600"/>
              </a:spcAft>
            </a:pPr>
            <a:r>
              <a:rPr lang="en-US" altLang="en-US" sz="2400" dirty="0">
                <a:latin typeface="Bierstadt" panose="020B0004020202020204" pitchFamily="34" charset="0"/>
              </a:rPr>
              <a:t>DCMA and GAO schedule health metrics are often compared against each other, usually out of context</a:t>
            </a:r>
          </a:p>
          <a:p>
            <a:pPr>
              <a:spcAft>
                <a:spcPts val="600"/>
              </a:spcAft>
            </a:pPr>
            <a:r>
              <a:rPr lang="en-US" altLang="en-US" sz="2400" dirty="0">
                <a:latin typeface="Bierstadt" panose="020B0004020202020204" pitchFamily="34" charset="0"/>
              </a:rPr>
              <a:t>A direct comparison of metrics often ignores the purpose and scope of our assessments</a:t>
            </a:r>
          </a:p>
          <a:p>
            <a:pPr>
              <a:spcAft>
                <a:spcPts val="600"/>
              </a:spcAft>
            </a:pPr>
            <a:r>
              <a:rPr lang="en-US" altLang="en-US" sz="2400" dirty="0">
                <a:latin typeface="Bierstadt" panose="020B0004020202020204" pitchFamily="34" charset="0"/>
              </a:rPr>
              <a:t>Our schedule health metrics are fundamentally the same, but a direct comparison is difficult</a:t>
            </a:r>
          </a:p>
          <a:p>
            <a:pPr>
              <a:spcAft>
                <a:spcPts val="600"/>
              </a:spcAft>
            </a:pPr>
            <a:r>
              <a:rPr lang="en-US" altLang="en-US" sz="2400" dirty="0">
                <a:latin typeface="Bierstadt" panose="020B0004020202020204" pitchFamily="34" charset="0"/>
              </a:rPr>
              <a:t>We are in the process of codifying and documenting our schedule assessment procedures</a:t>
            </a:r>
          </a:p>
          <a:p>
            <a:pPr>
              <a:spcAft>
                <a:spcPts val="600"/>
              </a:spcAft>
            </a:pPr>
            <a:endParaRPr lang="en-US" altLang="en-US" sz="2400" dirty="0">
              <a:latin typeface="Bierstadt" panose="020B0004020202020204" pitchFamily="34" charset="0"/>
            </a:endParaRPr>
          </a:p>
          <a:p>
            <a:pPr>
              <a:spcAft>
                <a:spcPts val="600"/>
              </a:spcAft>
            </a:pPr>
            <a:endParaRPr lang="en-US" sz="1600" dirty="0">
              <a:latin typeface="Bierstadt" panose="020B0004020202020204" pitchFamily="34" charset="0"/>
            </a:endParaRPr>
          </a:p>
          <a:p>
            <a:pPr lvl="1">
              <a:spcAft>
                <a:spcPts val="600"/>
              </a:spcAft>
            </a:pPr>
            <a:endParaRPr lang="en-US" altLang="en-US" sz="1600" dirty="0">
              <a:latin typeface="Bierstadt" panose="020B0004020202020204" pitchFamily="34" charset="0"/>
            </a:endParaRPr>
          </a:p>
          <a:p>
            <a:pPr>
              <a:buFontTx/>
              <a:buNone/>
            </a:pPr>
            <a:endParaRPr lang="en-US" altLang="en-US" dirty="0">
              <a:latin typeface="Bierstadt" panose="020B0004020202020204" pitchFamily="34" charset="0"/>
            </a:endParaRPr>
          </a:p>
        </p:txBody>
      </p:sp>
    </p:spTree>
    <p:extLst>
      <p:ext uri="{BB962C8B-B14F-4D97-AF65-F5344CB8AC3E}">
        <p14:creationId xmlns:p14="http://schemas.microsoft.com/office/powerpoint/2010/main" val="12514737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609600" y="2667000"/>
            <a:ext cx="4267200" cy="2819400"/>
          </a:xfrm>
        </p:spPr>
        <p:txBody>
          <a:bodyPr>
            <a:normAutofit/>
          </a:bodyPr>
          <a:lstStyle/>
          <a:p>
            <a:pPr>
              <a:lnSpc>
                <a:spcPct val="120000"/>
              </a:lnSpc>
            </a:pPr>
            <a:r>
              <a:rPr lang="en-US" sz="4600" b="1" dirty="0">
                <a:latin typeface="Bierstadt" panose="020B0004020202020204" pitchFamily="34" charset="0"/>
              </a:rPr>
              <a:t>Questions?</a:t>
            </a:r>
            <a:endParaRPr lang="en-US" sz="2900" b="1" dirty="0">
              <a:latin typeface="Bierstadt" panose="020B0004020202020204" pitchFamily="34" charset="0"/>
            </a:endParaRPr>
          </a:p>
        </p:txBody>
      </p:sp>
    </p:spTree>
    <p:extLst>
      <p:ext uri="{BB962C8B-B14F-4D97-AF65-F5344CB8AC3E}">
        <p14:creationId xmlns:p14="http://schemas.microsoft.com/office/powerpoint/2010/main" val="31537477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685800" y="1294569"/>
            <a:ext cx="5663633" cy="4158061"/>
          </a:xfrm>
          <a:prstGeom prst="rect">
            <a:avLst/>
          </a:prstGeom>
          <a:noFill/>
          <a:ln w="9525">
            <a:noFill/>
            <a:miter lim="800000"/>
            <a:headEnd/>
            <a:tailEnd/>
          </a:ln>
        </p:spPr>
        <p:txBody>
          <a:bodyPr wrap="square" lIns="0" tIns="0" rIns="0" bIns="0">
            <a:spAutoFit/>
          </a:bodyPr>
          <a:lstStyle/>
          <a:p>
            <a:pPr eaLnBrk="0" hangingPunct="0">
              <a:lnSpc>
                <a:spcPct val="95000"/>
              </a:lnSpc>
              <a:defRPr/>
            </a:pPr>
            <a:r>
              <a:rPr lang="en-US" sz="1600" b="1" dirty="0">
                <a:solidFill>
                  <a:schemeClr val="tx1">
                    <a:lumMod val="50000"/>
                  </a:schemeClr>
                </a:solidFill>
                <a:latin typeface="Arial" pitchFamily="34" charset="0"/>
                <a:cs typeface="Arial" pitchFamily="34" charset="0"/>
              </a:rPr>
              <a:t>James Buckingham</a:t>
            </a:r>
          </a:p>
          <a:p>
            <a:r>
              <a:rPr lang="en-US" sz="1200" u="sng" dirty="0">
                <a:solidFill>
                  <a:srgbClr val="0000FF"/>
                </a:solidFill>
                <a:latin typeface="Arial" panose="020B0604020202020204" pitchFamily="34" charset="0"/>
                <a:ea typeface="Calibri" panose="020F0502020204030204" pitchFamily="34" charset="0"/>
                <a:cs typeface="Arial" panose="020B0604020202020204" pitchFamily="34" charset="0"/>
                <a:hlinkClick r:id="rId2"/>
              </a:rPr>
              <a:t>james.w.buckingham3.civ@mail.mil </a:t>
            </a:r>
            <a:endParaRPr lang="en-US" sz="1200" dirty="0">
              <a:latin typeface="Arial" panose="020B0604020202020204" pitchFamily="34" charset="0"/>
              <a:ea typeface="Calibri" panose="020F0502020204030204" pitchFamily="34" charset="0"/>
              <a:cs typeface="Arial" panose="020B0604020202020204" pitchFamily="34" charset="0"/>
            </a:endParaRPr>
          </a:p>
          <a:p>
            <a:r>
              <a:rPr lang="en-US" sz="1200" dirty="0">
                <a:solidFill>
                  <a:schemeClr val="tx1">
                    <a:lumMod val="50000"/>
                  </a:schemeClr>
                </a:solidFill>
                <a:latin typeface="Arial" pitchFamily="34" charset="0"/>
                <a:cs typeface="Arial" pitchFamily="34" charset="0"/>
              </a:rPr>
              <a:t>EVMS Specialist</a:t>
            </a:r>
          </a:p>
          <a:p>
            <a:r>
              <a:rPr lang="en-US" sz="1200" dirty="0">
                <a:solidFill>
                  <a:schemeClr val="tx1">
                    <a:lumMod val="50000"/>
                  </a:schemeClr>
                </a:solidFill>
                <a:latin typeface="Arial" pitchFamily="34" charset="0"/>
                <a:cs typeface="Arial" pitchFamily="34" charset="0"/>
              </a:rPr>
              <a:t>Earned Value Management System Group (DCMAP-EA)</a:t>
            </a:r>
          </a:p>
          <a:p>
            <a:r>
              <a:rPr lang="en-US" sz="1200" dirty="0">
                <a:solidFill>
                  <a:schemeClr val="tx1">
                    <a:lumMod val="50000"/>
                  </a:schemeClr>
                </a:solidFill>
                <a:latin typeface="Arial" pitchFamily="34" charset="0"/>
                <a:cs typeface="Arial" pitchFamily="34" charset="0"/>
              </a:rPr>
              <a:t>Cost and Pricing Command</a:t>
            </a:r>
          </a:p>
          <a:p>
            <a:r>
              <a:rPr lang="en-US" sz="1200" dirty="0">
                <a:solidFill>
                  <a:schemeClr val="tx1">
                    <a:lumMod val="50000"/>
                  </a:schemeClr>
                </a:solidFill>
                <a:latin typeface="Arial" pitchFamily="34" charset="0"/>
                <a:cs typeface="Arial" pitchFamily="34" charset="0"/>
              </a:rPr>
              <a:t>Defense Contract Management Agency</a:t>
            </a:r>
          </a:p>
          <a:p>
            <a:endParaRPr lang="en-US" sz="1600" b="1" dirty="0">
              <a:solidFill>
                <a:schemeClr val="tx1">
                  <a:lumMod val="50000"/>
                </a:schemeClr>
              </a:solidFill>
              <a:latin typeface="Arial" pitchFamily="34" charset="0"/>
              <a:cs typeface="Arial" pitchFamily="34" charset="0"/>
            </a:endParaRPr>
          </a:p>
          <a:p>
            <a:pPr eaLnBrk="0" hangingPunct="0">
              <a:lnSpc>
                <a:spcPct val="95000"/>
              </a:lnSpc>
              <a:defRPr/>
            </a:pPr>
            <a:r>
              <a:rPr lang="en-US" sz="1600" b="1" dirty="0">
                <a:solidFill>
                  <a:schemeClr val="tx1">
                    <a:lumMod val="50000"/>
                  </a:schemeClr>
                </a:solidFill>
                <a:latin typeface="Arial" pitchFamily="34" charset="0"/>
                <a:cs typeface="Arial" pitchFamily="34" charset="0"/>
              </a:rPr>
              <a:t>Jason T Lee</a:t>
            </a:r>
          </a:p>
          <a:p>
            <a:pPr eaLnBrk="0" hangingPunct="0">
              <a:lnSpc>
                <a:spcPct val="95000"/>
              </a:lnSpc>
              <a:defRPr/>
            </a:pPr>
            <a:r>
              <a:rPr lang="en-US" sz="1200" dirty="0">
                <a:solidFill>
                  <a:schemeClr val="tx1">
                    <a:lumMod val="50000"/>
                  </a:schemeClr>
                </a:solidFill>
                <a:latin typeface="Arial" pitchFamily="34" charset="0"/>
                <a:cs typeface="Arial" pitchFamily="34" charset="0"/>
                <a:hlinkClick r:id="rId3"/>
              </a:rPr>
              <a:t>leejt1@gao.gov</a:t>
            </a:r>
            <a:endParaRPr lang="en-US" sz="1200" dirty="0">
              <a:solidFill>
                <a:schemeClr val="tx1">
                  <a:lumMod val="50000"/>
                </a:schemeClr>
              </a:solidFill>
              <a:latin typeface="Arial" pitchFamily="34" charset="0"/>
              <a:cs typeface="Arial" pitchFamily="34" charset="0"/>
            </a:endParaRPr>
          </a:p>
          <a:p>
            <a:pPr eaLnBrk="0" hangingPunct="0">
              <a:lnSpc>
                <a:spcPct val="95000"/>
              </a:lnSpc>
              <a:defRPr/>
            </a:pPr>
            <a:r>
              <a:rPr lang="en-US" sz="1200" dirty="0">
                <a:solidFill>
                  <a:schemeClr val="tx1">
                    <a:lumMod val="50000"/>
                  </a:schemeClr>
                </a:solidFill>
                <a:latin typeface="Arial" pitchFamily="34" charset="0"/>
                <a:cs typeface="Arial" pitchFamily="34" charset="0"/>
              </a:rPr>
              <a:t>Assistant Director</a:t>
            </a:r>
          </a:p>
          <a:p>
            <a:pPr eaLnBrk="0" hangingPunct="0">
              <a:lnSpc>
                <a:spcPct val="95000"/>
              </a:lnSpc>
              <a:defRPr/>
            </a:pPr>
            <a:r>
              <a:rPr lang="en-US" sz="1200" dirty="0">
                <a:solidFill>
                  <a:schemeClr val="tx1">
                    <a:lumMod val="50000"/>
                  </a:schemeClr>
                </a:solidFill>
                <a:latin typeface="Arial" pitchFamily="34" charset="0"/>
                <a:cs typeface="Arial" pitchFamily="34" charset="0"/>
              </a:rPr>
              <a:t>U.S. Government Accountability Office</a:t>
            </a:r>
          </a:p>
          <a:p>
            <a:pPr eaLnBrk="0" hangingPunct="0">
              <a:lnSpc>
                <a:spcPct val="95000"/>
              </a:lnSpc>
              <a:defRPr/>
            </a:pPr>
            <a:r>
              <a:rPr lang="en-US" sz="1200" dirty="0">
                <a:solidFill>
                  <a:schemeClr val="tx1">
                    <a:lumMod val="50000"/>
                  </a:schemeClr>
                </a:solidFill>
                <a:latin typeface="Arial" pitchFamily="34" charset="0"/>
                <a:cs typeface="Arial" pitchFamily="34" charset="0"/>
              </a:rPr>
              <a:t>Science, Technology Assessment, and Analytics</a:t>
            </a:r>
          </a:p>
          <a:p>
            <a:pPr>
              <a:spcBef>
                <a:spcPct val="20000"/>
              </a:spcBef>
              <a:defRPr/>
            </a:pPr>
            <a:endParaRPr lang="en-US" sz="1600" b="1" dirty="0">
              <a:solidFill>
                <a:schemeClr val="tx1">
                  <a:lumMod val="50000"/>
                </a:schemeClr>
              </a:solidFill>
              <a:latin typeface="Arial" pitchFamily="34" charset="0"/>
              <a:cs typeface="Arial" pitchFamily="34" charset="0"/>
            </a:endParaRPr>
          </a:p>
          <a:p>
            <a:pPr>
              <a:spcBef>
                <a:spcPct val="20000"/>
              </a:spcBef>
              <a:defRPr/>
            </a:pPr>
            <a:r>
              <a:rPr lang="en-US" sz="1600" b="1" dirty="0">
                <a:solidFill>
                  <a:schemeClr val="tx1">
                    <a:lumMod val="50000"/>
                  </a:schemeClr>
                </a:solidFill>
                <a:latin typeface="Arial" pitchFamily="34" charset="0"/>
                <a:cs typeface="Arial" pitchFamily="34" charset="0"/>
              </a:rPr>
              <a:t>Copyright</a:t>
            </a:r>
            <a:endParaRPr lang="en-US" sz="1600" dirty="0">
              <a:solidFill>
                <a:schemeClr val="tx1">
                  <a:lumMod val="50000"/>
                </a:schemeClr>
              </a:solidFill>
              <a:latin typeface="Arial" pitchFamily="34" charset="0"/>
              <a:cs typeface="Arial" pitchFamily="34" charset="0"/>
            </a:endParaRPr>
          </a:p>
          <a:p>
            <a:pPr eaLnBrk="0" hangingPunct="0">
              <a:lnSpc>
                <a:spcPct val="95000"/>
              </a:lnSpc>
              <a:defRPr/>
            </a:pPr>
            <a:r>
              <a:rPr lang="en-US" sz="1400" dirty="0">
                <a:solidFill>
                  <a:schemeClr val="tx1">
                    <a:lumMod val="50000"/>
                  </a:schemeClr>
                </a:solidFill>
                <a:latin typeface="Arial" pitchFamily="34" charset="0"/>
                <a:cs typeface="Arial" pitchFamily="34" charset="0"/>
              </a:rPr>
              <a:t>This is a work of the U.S. government and is not subject to copyright protection in the United States. The published product may be reproduced and distributed in its entirety without further permission from GAO. However, because this work may contain copyrighted images or other material, permission from the copyright holder may be necessary if you wish to reproduce this material separately. </a:t>
            </a:r>
          </a:p>
        </p:txBody>
      </p:sp>
      <p:sp>
        <p:nvSpPr>
          <p:cNvPr id="7" name="TextBox 6"/>
          <p:cNvSpPr txBox="1"/>
          <p:nvPr/>
        </p:nvSpPr>
        <p:spPr>
          <a:xfrm>
            <a:off x="1803968" y="115670"/>
            <a:ext cx="2324547" cy="646331"/>
          </a:xfrm>
          <a:prstGeom prst="rect">
            <a:avLst/>
          </a:prstGeom>
          <a:noFill/>
        </p:spPr>
        <p:txBody>
          <a:bodyPr wrap="none" rtlCol="0">
            <a:spAutoFit/>
          </a:bodyPr>
          <a:lstStyle/>
          <a:p>
            <a:r>
              <a:rPr lang="en-US" sz="3600" b="1" dirty="0"/>
              <a:t>Thank you!</a:t>
            </a:r>
          </a:p>
        </p:txBody>
      </p:sp>
    </p:spTree>
    <p:extLst>
      <p:ext uri="{BB962C8B-B14F-4D97-AF65-F5344CB8AC3E}">
        <p14:creationId xmlns:p14="http://schemas.microsoft.com/office/powerpoint/2010/main" val="2871268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609600" y="1295401"/>
            <a:ext cx="5486400" cy="3908762"/>
          </a:xfrm>
          <a:prstGeom prst="rect">
            <a:avLst/>
          </a:prstGeom>
          <a:noFill/>
        </p:spPr>
        <p:txBody>
          <a:bodyPr wrap="square" rtlCol="0">
            <a:spAutoFit/>
          </a:bodyPr>
          <a:lstStyle/>
          <a:p>
            <a:r>
              <a:rPr lang="en-US" sz="2800" b="1" dirty="0">
                <a:solidFill>
                  <a:schemeClr val="tx2"/>
                </a:solidFill>
                <a:latin typeface="Bierstadt" panose="020B0004020202020204" pitchFamily="34" charset="0"/>
                <a:cs typeface="Arial" panose="020B0604020202020204" pitchFamily="34" charset="0"/>
              </a:rPr>
              <a:t>About GAO</a:t>
            </a:r>
          </a:p>
          <a:p>
            <a:endParaRPr lang="en-US" sz="2000" dirty="0">
              <a:latin typeface="Bierstadt" panose="020B0004020202020204" pitchFamily="34" charset="0"/>
              <a:cs typeface="Arial" panose="020B0604020202020204" pitchFamily="34" charset="0"/>
            </a:endParaRPr>
          </a:p>
          <a:p>
            <a:r>
              <a:rPr lang="en-US" sz="2000" dirty="0">
                <a:latin typeface="Bierstadt" panose="020B0004020202020204" pitchFamily="34" charset="0"/>
                <a:cs typeface="Arial" panose="020B0604020202020204" pitchFamily="34" charset="0"/>
              </a:rPr>
              <a:t>The U.S. Government Accountability Office (GAO) is an independent, nonpartisan agency that works for Congress. </a:t>
            </a:r>
          </a:p>
          <a:p>
            <a:endParaRPr lang="en-US" sz="2000" dirty="0">
              <a:latin typeface="Bierstadt" panose="020B0004020202020204" pitchFamily="34" charset="0"/>
              <a:cs typeface="Arial" panose="020B0604020202020204" pitchFamily="34" charset="0"/>
            </a:endParaRPr>
          </a:p>
          <a:p>
            <a:r>
              <a:rPr lang="en-US" sz="2000" dirty="0">
                <a:latin typeface="Bierstadt" panose="020B0004020202020204" pitchFamily="34" charset="0"/>
                <a:cs typeface="Arial" panose="020B0604020202020204" pitchFamily="34" charset="0"/>
              </a:rPr>
              <a:t>Often called the "congressional watchdog," GAO examines how taxpayer dollars are spent and provides Congress and federal agencies with objective, reliable information to help the government save money and work more efficiently. </a:t>
            </a:r>
          </a:p>
        </p:txBody>
      </p:sp>
    </p:spTree>
    <p:extLst>
      <p:ext uri="{BB962C8B-B14F-4D97-AF65-F5344CB8AC3E}">
        <p14:creationId xmlns:p14="http://schemas.microsoft.com/office/powerpoint/2010/main" val="2797145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solidFill>
                  <a:schemeClr val="tx2"/>
                </a:solidFill>
                <a:latin typeface="Bierstadt" panose="020B0004020202020204" pitchFamily="34" charset="0"/>
              </a:rPr>
              <a:t>Purpose of a GAO Schedule Assessment</a:t>
            </a:r>
          </a:p>
        </p:txBody>
      </p:sp>
      <p:sp>
        <p:nvSpPr>
          <p:cNvPr id="8" name="Slide Number Placeholder 7"/>
          <p:cNvSpPr>
            <a:spLocks noGrp="1"/>
          </p:cNvSpPr>
          <p:nvPr>
            <p:ph type="sldNum" sz="quarter" idx="12"/>
          </p:nvPr>
        </p:nvSpPr>
        <p:spPr/>
        <p:txBody>
          <a:bodyPr/>
          <a:lstStyle/>
          <a:p>
            <a:fld id="{F33BE162-ADCE-4551-B00D-71B2CAEB0A3C}" type="slidenum">
              <a:rPr lang="en-US" smtClean="0">
                <a:latin typeface="Bierstadt" panose="020B0004020202020204" pitchFamily="34" charset="0"/>
              </a:rPr>
              <a:pPr/>
              <a:t>5</a:t>
            </a:fld>
            <a:endParaRPr lang="en-US" dirty="0">
              <a:latin typeface="Bierstadt" panose="020B0004020202020204" pitchFamily="34" charset="0"/>
            </a:endParaRPr>
          </a:p>
        </p:txBody>
      </p:sp>
      <p:sp>
        <p:nvSpPr>
          <p:cNvPr id="6" name="Content Placeholder 2">
            <a:extLst>
              <a:ext uri="{FF2B5EF4-FFF2-40B4-BE49-F238E27FC236}">
                <a16:creationId xmlns:a16="http://schemas.microsoft.com/office/drawing/2014/main" id="{1A1A552B-CFD9-5BB6-A586-4645C4EC2421}"/>
              </a:ext>
            </a:extLst>
          </p:cNvPr>
          <p:cNvSpPr txBox="1">
            <a:spLocks/>
          </p:cNvSpPr>
          <p:nvPr/>
        </p:nvSpPr>
        <p:spPr>
          <a:xfrm>
            <a:off x="609600" y="1219200"/>
            <a:ext cx="10972800" cy="4724400"/>
          </a:xfrm>
          <a:prstGeom prst="rect">
            <a:avLst/>
          </a:prstGeom>
        </p:spPr>
        <p:txBody>
          <a:bodyPr vert="horz" lIns="91440" tIns="45720" rIns="91440" bIns="45720" rtlCol="0" anchor="t" anchorCtr="0">
            <a:noAutofit/>
          </a:bodyPr>
          <a:lstStyle>
            <a:lvl1pPr marL="0" indent="0" algn="l" defTabSz="914400" rtl="0" eaLnBrk="1" latinLnBrk="0" hangingPunct="1">
              <a:spcBef>
                <a:spcPct val="200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r>
              <a:rPr lang="en-US" altLang="en-US" sz="2400" b="0" dirty="0">
                <a:latin typeface="Bierstadt" panose="020B0004020202020204" pitchFamily="34" charset="0"/>
              </a:rPr>
              <a:t>Determine the reliability of an IMS and the extent to which it is </a:t>
            </a:r>
            <a:r>
              <a:rPr lang="en-US" altLang="en-US" sz="2400" dirty="0">
                <a:latin typeface="Bierstadt" panose="020B0004020202020204" pitchFamily="34" charset="0"/>
              </a:rPr>
              <a:t>comprehensive</a:t>
            </a:r>
            <a:r>
              <a:rPr lang="en-US" altLang="en-US" sz="2400" b="0" dirty="0">
                <a:latin typeface="Bierstadt" panose="020B0004020202020204" pitchFamily="34" charset="0"/>
              </a:rPr>
              <a:t>, </a:t>
            </a:r>
            <a:r>
              <a:rPr lang="en-US" altLang="en-US" sz="2400" dirty="0">
                <a:latin typeface="Bierstadt" panose="020B0004020202020204" pitchFamily="34" charset="0"/>
              </a:rPr>
              <a:t>well-constructed</a:t>
            </a:r>
            <a:r>
              <a:rPr lang="en-US" altLang="en-US" sz="2400" b="0" dirty="0">
                <a:latin typeface="Bierstadt" panose="020B0004020202020204" pitchFamily="34" charset="0"/>
              </a:rPr>
              <a:t>, </a:t>
            </a:r>
            <a:r>
              <a:rPr lang="en-US" altLang="en-US" sz="2400" dirty="0">
                <a:latin typeface="Bierstadt" panose="020B0004020202020204" pitchFamily="34" charset="0"/>
              </a:rPr>
              <a:t>credible</a:t>
            </a:r>
            <a:r>
              <a:rPr lang="en-US" altLang="en-US" sz="2400" b="0" dirty="0">
                <a:latin typeface="Bierstadt" panose="020B0004020202020204" pitchFamily="34" charset="0"/>
              </a:rPr>
              <a:t>, and </a:t>
            </a:r>
            <a:r>
              <a:rPr lang="en-US" altLang="en-US" sz="2400" dirty="0">
                <a:latin typeface="Bierstadt" panose="020B0004020202020204" pitchFamily="34" charset="0"/>
              </a:rPr>
              <a:t>controlled</a:t>
            </a:r>
            <a:r>
              <a:rPr lang="en-US" altLang="en-US" sz="2400" b="0" dirty="0">
                <a:latin typeface="Bierstadt" panose="020B0004020202020204" pitchFamily="34" charset="0"/>
              </a:rPr>
              <a:t> using criteria published in GAO’s </a:t>
            </a:r>
            <a:r>
              <a:rPr lang="en-US" altLang="en-US" sz="2400" b="0" i="1" dirty="0">
                <a:latin typeface="Bierstadt" panose="020B0004020202020204" pitchFamily="34" charset="0"/>
              </a:rPr>
              <a:t>Schedule Assessment Guide</a:t>
            </a:r>
            <a:r>
              <a:rPr lang="en-US" altLang="en-US" sz="2400" b="0" dirty="0">
                <a:latin typeface="Bierstadt" panose="020B0004020202020204" pitchFamily="34" charset="0"/>
              </a:rPr>
              <a:t> (GAO-16-89G)</a:t>
            </a:r>
          </a:p>
          <a:p>
            <a:endParaRPr lang="en-US" altLang="en-US" sz="2400" b="0" i="1" dirty="0">
              <a:latin typeface="Bierstadt" panose="020B0004020202020204" pitchFamily="34" charset="0"/>
            </a:endParaRPr>
          </a:p>
          <a:p>
            <a:r>
              <a:rPr lang="en-US" altLang="en-US" sz="2400" b="0" dirty="0">
                <a:latin typeface="Bierstadt" panose="020B0004020202020204" pitchFamily="34" charset="0"/>
              </a:rPr>
              <a:t>Schedule assessments are typically one of multiple objectives of a performance audit.</a:t>
            </a:r>
          </a:p>
        </p:txBody>
      </p:sp>
    </p:spTree>
    <p:extLst>
      <p:ext uri="{BB962C8B-B14F-4D97-AF65-F5344CB8AC3E}">
        <p14:creationId xmlns:p14="http://schemas.microsoft.com/office/powerpoint/2010/main" val="1141439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solidFill>
                  <a:schemeClr val="tx2"/>
                </a:solidFill>
                <a:latin typeface="Bierstadt" panose="020B0004020202020204" pitchFamily="34" charset="0"/>
              </a:rPr>
              <a:t>Scope of a GAO Schedule Assessment</a:t>
            </a:r>
          </a:p>
        </p:txBody>
      </p:sp>
      <p:sp>
        <p:nvSpPr>
          <p:cNvPr id="8" name="Slide Number Placeholder 7"/>
          <p:cNvSpPr>
            <a:spLocks noGrp="1"/>
          </p:cNvSpPr>
          <p:nvPr>
            <p:ph type="sldNum" sz="quarter" idx="12"/>
          </p:nvPr>
        </p:nvSpPr>
        <p:spPr/>
        <p:txBody>
          <a:bodyPr/>
          <a:lstStyle/>
          <a:p>
            <a:fld id="{F33BE162-ADCE-4551-B00D-71B2CAEB0A3C}" type="slidenum">
              <a:rPr lang="en-US" smtClean="0">
                <a:latin typeface="Bierstadt" panose="020B0004020202020204" pitchFamily="34" charset="0"/>
              </a:rPr>
              <a:pPr/>
              <a:t>6</a:t>
            </a:fld>
            <a:endParaRPr lang="en-US" dirty="0">
              <a:latin typeface="Bierstadt" panose="020B0004020202020204" pitchFamily="34" charset="0"/>
            </a:endParaRPr>
          </a:p>
        </p:txBody>
      </p:sp>
      <p:sp>
        <p:nvSpPr>
          <p:cNvPr id="3" name="Content Placeholder 2">
            <a:extLst>
              <a:ext uri="{FF2B5EF4-FFF2-40B4-BE49-F238E27FC236}">
                <a16:creationId xmlns:a16="http://schemas.microsoft.com/office/drawing/2014/main" id="{DCBF87D9-4B8A-CD6C-42E8-4A6B96DA58FA}"/>
              </a:ext>
            </a:extLst>
          </p:cNvPr>
          <p:cNvSpPr txBox="1">
            <a:spLocks/>
          </p:cNvSpPr>
          <p:nvPr/>
        </p:nvSpPr>
        <p:spPr>
          <a:xfrm>
            <a:off x="609600" y="1219200"/>
            <a:ext cx="10972800" cy="4648200"/>
          </a:xfrm>
          <a:prstGeom prst="rect">
            <a:avLst/>
          </a:prstGeom>
        </p:spPr>
        <p:txBody>
          <a:bodyPr vert="horz" lIns="91440" tIns="45720" rIns="91440" bIns="45720" rtlCol="0" anchor="t" anchorCtr="0">
            <a:noAutofit/>
          </a:bodyPr>
          <a:lstStyle>
            <a:lvl1pPr marL="0" indent="0" algn="l" defTabSz="914400" rtl="0" eaLnBrk="1" latinLnBrk="0" hangingPunct="1">
              <a:spcBef>
                <a:spcPct val="200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a:lnSpc>
                <a:spcPct val="120000"/>
              </a:lnSpc>
              <a:spcBef>
                <a:spcPts val="0"/>
              </a:spcBef>
            </a:pPr>
            <a:r>
              <a:rPr lang="en-US" sz="2400" b="0" dirty="0">
                <a:latin typeface="Bierstadt" panose="020B0004020202020204" pitchFamily="34" charset="0"/>
              </a:rPr>
              <a:t>Two-part assessment covering ten best practices</a:t>
            </a:r>
          </a:p>
          <a:p>
            <a:pPr marL="742950" lvl="1" indent="-285750">
              <a:lnSpc>
                <a:spcPct val="90000"/>
              </a:lnSpc>
              <a:buFontTx/>
              <a:buChar char="-"/>
            </a:pPr>
            <a:r>
              <a:rPr lang="en-US" sz="2400" b="0" dirty="0">
                <a:latin typeface="Bierstadt" panose="020B0004020202020204" pitchFamily="34" charset="0"/>
              </a:rPr>
              <a:t>Extensive </a:t>
            </a:r>
            <a:r>
              <a:rPr lang="en-US" sz="2400" dirty="0">
                <a:latin typeface="Bierstadt" panose="020B0004020202020204" pitchFamily="34" charset="0"/>
              </a:rPr>
              <a:t>schedule health analysis </a:t>
            </a:r>
            <a:r>
              <a:rPr lang="en-US" sz="2400" b="0" dirty="0">
                <a:latin typeface="Bierstadt" panose="020B0004020202020204" pitchFamily="34" charset="0"/>
              </a:rPr>
              <a:t>(50+ metrics)</a:t>
            </a:r>
          </a:p>
          <a:p>
            <a:pPr marL="742950" lvl="1" indent="-285750">
              <a:lnSpc>
                <a:spcPct val="90000"/>
              </a:lnSpc>
              <a:buFontTx/>
              <a:buChar char="-"/>
            </a:pPr>
            <a:r>
              <a:rPr lang="en-US" sz="2400" dirty="0">
                <a:latin typeface="Bierstadt" panose="020B0004020202020204" pitchFamily="34" charset="0"/>
              </a:rPr>
              <a:t>Interviews</a:t>
            </a:r>
            <a:r>
              <a:rPr lang="en-US" sz="2400" b="0" dirty="0">
                <a:latin typeface="Bierstadt" panose="020B0004020202020204" pitchFamily="34" charset="0"/>
              </a:rPr>
              <a:t> with agency and program office officials on the creation, maintenance and use of the schedule (60+ questions)</a:t>
            </a:r>
          </a:p>
          <a:p>
            <a:pPr>
              <a:lnSpc>
                <a:spcPct val="120000"/>
              </a:lnSpc>
              <a:spcBef>
                <a:spcPts val="0"/>
              </a:spcBef>
            </a:pPr>
            <a:endParaRPr lang="en-US" sz="2400" b="0" dirty="0">
              <a:latin typeface="Bierstadt" panose="020B0004020202020204" pitchFamily="34" charset="0"/>
            </a:endParaRPr>
          </a:p>
          <a:p>
            <a:r>
              <a:rPr lang="en-US" sz="2400" b="0" dirty="0">
                <a:latin typeface="Bierstadt" panose="020B0004020202020204" pitchFamily="34" charset="0"/>
              </a:rPr>
              <a:t>If the schedule is deemed unreliable, GAO typically makes a Recommendation for Executive Action to the agency to address issues identified in the assessment </a:t>
            </a:r>
          </a:p>
          <a:p>
            <a:pPr marL="285750" indent="-285750">
              <a:lnSpc>
                <a:spcPct val="120000"/>
              </a:lnSpc>
              <a:spcBef>
                <a:spcPts val="0"/>
              </a:spcBef>
              <a:buFontTx/>
              <a:buChar char="-"/>
            </a:pPr>
            <a:endParaRPr lang="en-US" sz="2400" b="0" dirty="0">
              <a:latin typeface="Bierstadt" panose="020B0004020202020204" pitchFamily="34" charset="0"/>
            </a:endParaRPr>
          </a:p>
        </p:txBody>
      </p:sp>
    </p:spTree>
    <p:extLst>
      <p:ext uri="{BB962C8B-B14F-4D97-AF65-F5344CB8AC3E}">
        <p14:creationId xmlns:p14="http://schemas.microsoft.com/office/powerpoint/2010/main" val="3675219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DFD67E-C441-D7BE-381F-2A28A39B079D}"/>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AEB05FB9-9076-4C60-B800-25F4A96F3918}"/>
              </a:ext>
            </a:extLst>
          </p:cNvPr>
          <p:cNvSpPr>
            <a:spLocks noGrp="1"/>
          </p:cNvSpPr>
          <p:nvPr>
            <p:ph type="body" sz="quarter" idx="15"/>
          </p:nvPr>
        </p:nvSpPr>
        <p:spPr>
          <a:xfrm>
            <a:off x="226424" y="3539253"/>
            <a:ext cx="11739153" cy="1522412"/>
          </a:xfrm>
        </p:spPr>
        <p:txBody>
          <a:bodyPr/>
          <a:lstStyle/>
          <a:p>
            <a:r>
              <a:rPr lang="en-US" dirty="0"/>
              <a:t>DCMA Overview and Schedule Assessment Process</a:t>
            </a:r>
          </a:p>
        </p:txBody>
      </p:sp>
      <p:sp>
        <p:nvSpPr>
          <p:cNvPr id="2" name="Text Placeholder 1">
            <a:extLst>
              <a:ext uri="{FF2B5EF4-FFF2-40B4-BE49-F238E27FC236}">
                <a16:creationId xmlns:a16="http://schemas.microsoft.com/office/drawing/2014/main" id="{5178166A-128E-329C-D3FA-296F9E23E0FA}"/>
              </a:ext>
            </a:extLst>
          </p:cNvPr>
          <p:cNvSpPr>
            <a:spLocks noGrp="1"/>
          </p:cNvSpPr>
          <p:nvPr>
            <p:ph type="body" sz="quarter" idx="12"/>
          </p:nvPr>
        </p:nvSpPr>
        <p:spPr/>
        <p:txBody>
          <a:bodyPr/>
          <a:lstStyle/>
          <a:p>
            <a:r>
              <a:rPr lang="en-US" dirty="0"/>
              <a:t>James Buckingham</a:t>
            </a:r>
          </a:p>
        </p:txBody>
      </p:sp>
      <p:sp>
        <p:nvSpPr>
          <p:cNvPr id="3" name="Text Placeholder 2">
            <a:extLst>
              <a:ext uri="{FF2B5EF4-FFF2-40B4-BE49-F238E27FC236}">
                <a16:creationId xmlns:a16="http://schemas.microsoft.com/office/drawing/2014/main" id="{0B8FBB00-AF32-754E-D5E2-F5BD76FBE023}"/>
              </a:ext>
            </a:extLst>
          </p:cNvPr>
          <p:cNvSpPr>
            <a:spLocks noGrp="1"/>
          </p:cNvSpPr>
          <p:nvPr>
            <p:ph type="body" sz="quarter" idx="13"/>
          </p:nvPr>
        </p:nvSpPr>
        <p:spPr/>
        <p:txBody>
          <a:bodyPr/>
          <a:lstStyle/>
          <a:p>
            <a:r>
              <a:rPr lang="en-US" dirty="0"/>
              <a:t>Cost and Pricing Command (CPC) - EVMS Group (DCMAP-E)</a:t>
            </a:r>
          </a:p>
        </p:txBody>
      </p:sp>
      <p:sp>
        <p:nvSpPr>
          <p:cNvPr id="4" name="Text Placeholder 3">
            <a:extLst>
              <a:ext uri="{FF2B5EF4-FFF2-40B4-BE49-F238E27FC236}">
                <a16:creationId xmlns:a16="http://schemas.microsoft.com/office/drawing/2014/main" id="{1D35A067-80CF-759F-F0AA-FD4B95BD9DFA}"/>
              </a:ext>
            </a:extLst>
          </p:cNvPr>
          <p:cNvSpPr>
            <a:spLocks noGrp="1"/>
          </p:cNvSpPr>
          <p:nvPr>
            <p:ph type="body" sz="quarter" idx="14"/>
          </p:nvPr>
        </p:nvSpPr>
        <p:spPr/>
        <p:txBody>
          <a:bodyPr/>
          <a:lstStyle/>
          <a:p>
            <a:r>
              <a:rPr lang="en-US" dirty="0"/>
              <a:t>January 20, 2026</a:t>
            </a:r>
          </a:p>
        </p:txBody>
      </p:sp>
    </p:spTree>
    <p:extLst>
      <p:ext uri="{BB962C8B-B14F-4D97-AF65-F5344CB8AC3E}">
        <p14:creationId xmlns:p14="http://schemas.microsoft.com/office/powerpoint/2010/main" val="2666319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64FFF1-14AB-8C1B-C09B-C73F6B248B3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5545193-BAEA-C8F7-BC14-32FA815792A2}"/>
              </a:ext>
            </a:extLst>
          </p:cNvPr>
          <p:cNvSpPr>
            <a:spLocks noGrp="1"/>
          </p:cNvSpPr>
          <p:nvPr>
            <p:ph type="title" idx="4294967295"/>
          </p:nvPr>
        </p:nvSpPr>
        <p:spPr>
          <a:xfrm>
            <a:off x="3805238" y="0"/>
            <a:ext cx="8161337" cy="612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r" defTabSz="914400" rtl="0" eaLnBrk="1" fontAlgn="auto" latinLnBrk="0" hangingPunct="1">
              <a:lnSpc>
                <a:spcPct val="90000"/>
              </a:lnSpc>
              <a:spcBef>
                <a:spcPts val="1000"/>
              </a:spcBef>
              <a:spcAft>
                <a:spcPts val="0"/>
              </a:spcAft>
              <a:buClrTx/>
              <a:buSzTx/>
              <a:buFontTx/>
              <a:buNone/>
              <a:tabLst/>
              <a:defRPr/>
            </a:pPr>
            <a:r>
              <a:rPr kumimoji="0" lang="en-US" sz="3000" b="1" i="0" u="none" strike="noStrike" kern="1200" cap="none" spc="0" normalizeH="0" baseline="0" noProof="0" dirty="0">
                <a:ln>
                  <a:noFill/>
                </a:ln>
                <a:solidFill>
                  <a:srgbClr val="101129"/>
                </a:solidFill>
                <a:effectLst/>
                <a:uLnTx/>
                <a:uFillTx/>
                <a:latin typeface="+mn-lt"/>
                <a:ea typeface="+mn-ea"/>
                <a:cs typeface="+mn-cs"/>
              </a:rPr>
              <a:t>Talking Points</a:t>
            </a:r>
          </a:p>
        </p:txBody>
      </p:sp>
      <p:sp>
        <p:nvSpPr>
          <p:cNvPr id="3" name="Slide Number Placeholder 2">
            <a:extLst>
              <a:ext uri="{FF2B5EF4-FFF2-40B4-BE49-F238E27FC236}">
                <a16:creationId xmlns:a16="http://schemas.microsoft.com/office/drawing/2014/main" id="{CB581250-6DBE-3D3C-9139-49436AAA2460}"/>
              </a:ex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0A522-6B54-4D34-AC86-31513DF2172F}"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AB7B0788-8726-259C-792F-E6E1C9C9D7DA}"/>
              </a:ext>
            </a:extLst>
          </p:cNvPr>
          <p:cNvSpPr>
            <a:spLocks noGrp="1"/>
          </p:cNvSpPr>
          <p:nvPr>
            <p:ph type="body" sz="quarter" idx="17"/>
          </p:nvPr>
        </p:nvSpPr>
        <p:spPr/>
        <p:txBody>
          <a:bodyPr/>
          <a:lstStyle/>
          <a:p>
            <a:r>
              <a:rPr lang="en-US" dirty="0"/>
              <a:t>20260107/DCMA Overview and Schedule Assessment Process/CPC</a:t>
            </a:r>
          </a:p>
        </p:txBody>
      </p:sp>
      <p:sp>
        <p:nvSpPr>
          <p:cNvPr id="5" name="Content Placeholder 2">
            <a:extLst>
              <a:ext uri="{FF2B5EF4-FFF2-40B4-BE49-F238E27FC236}">
                <a16:creationId xmlns:a16="http://schemas.microsoft.com/office/drawing/2014/main" id="{D6502702-9781-5FFC-65F6-0BAFE61177E1}"/>
              </a:ext>
            </a:extLst>
          </p:cNvPr>
          <p:cNvSpPr txBox="1">
            <a:spLocks/>
          </p:cNvSpPr>
          <p:nvPr/>
        </p:nvSpPr>
        <p:spPr>
          <a:xfrm>
            <a:off x="352883" y="1179266"/>
            <a:ext cx="11765879" cy="51500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1129"/>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10112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1129"/>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rgbClr val="10112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112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01129"/>
                </a:solidFill>
                <a:effectLst/>
                <a:uLnTx/>
                <a:uFillTx/>
                <a:latin typeface="Calibri" panose="020F0502020204030204"/>
                <a:ea typeface="+mn-ea"/>
                <a:cs typeface="+mn-cs"/>
              </a:rPr>
              <a:t>DCMA EVMS Group Mission and Organization</a:t>
            </a:r>
          </a:p>
          <a:p>
            <a:pPr marL="685800" marR="0" lvl="1" indent="-228600"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a:pPr>
            <a:r>
              <a:rPr kumimoji="0" lang="en-US" sz="2400" b="0" i="0" u="none" strike="noStrike" kern="1200" cap="none" spc="0" normalizeH="0" baseline="0" noProof="0" dirty="0">
                <a:ln>
                  <a:noFill/>
                </a:ln>
                <a:solidFill>
                  <a:srgbClr val="101129"/>
                </a:solidFill>
                <a:effectLst/>
                <a:uLnTx/>
                <a:uFillTx/>
                <a:latin typeface="Calibri" panose="020F0502020204030204"/>
                <a:ea typeface="+mn-ea"/>
                <a:cs typeface="+mn-cs"/>
              </a:rPr>
              <a:t>CPC Organizational Structure</a:t>
            </a:r>
          </a:p>
          <a:p>
            <a:pPr marL="685800" marR="0" lvl="1" indent="-228600"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a:pPr>
            <a:r>
              <a:rPr kumimoji="0" lang="en-US" sz="2400" b="0" i="0" u="none" strike="noStrike" kern="1200" cap="none" spc="0" normalizeH="0" baseline="0" noProof="0" dirty="0">
                <a:ln>
                  <a:noFill/>
                </a:ln>
                <a:solidFill>
                  <a:srgbClr val="101129"/>
                </a:solidFill>
                <a:effectLst/>
                <a:uLnTx/>
                <a:uFillTx/>
                <a:latin typeface="Calibri" panose="020F0502020204030204"/>
                <a:ea typeface="+mn-ea"/>
                <a:cs typeface="+mn-cs"/>
              </a:rPr>
              <a:t>CPC Vision, Mission and Commitment </a:t>
            </a:r>
          </a:p>
          <a:p>
            <a:pPr marL="685800" marR="0" lvl="1" indent="-228600"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a:pPr>
            <a:r>
              <a:rPr kumimoji="0" lang="en-US" sz="2400" b="0" i="0" u="none" strike="noStrike" kern="1200" cap="none" spc="0" normalizeH="0" baseline="0" noProof="0" dirty="0">
                <a:ln>
                  <a:noFill/>
                </a:ln>
                <a:solidFill>
                  <a:srgbClr val="101129"/>
                </a:solidFill>
                <a:effectLst/>
                <a:uLnTx/>
                <a:uFillTx/>
                <a:latin typeface="Calibri" panose="020F0502020204030204"/>
                <a:ea typeface="+mn-ea"/>
                <a:cs typeface="+mn-cs"/>
              </a:rPr>
              <a:t>EVMS Group Organizational Structure </a:t>
            </a:r>
          </a:p>
          <a:p>
            <a:pPr marL="685800" marR="0" lvl="1" indent="-228600"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a:pPr>
            <a:r>
              <a:rPr kumimoji="0" lang="en-US" sz="2400" b="0" i="0" u="none" strike="noStrike" kern="1200" cap="none" spc="0" normalizeH="0" baseline="0" noProof="0" dirty="0">
                <a:ln>
                  <a:noFill/>
                </a:ln>
                <a:solidFill>
                  <a:srgbClr val="101129"/>
                </a:solidFill>
                <a:effectLst/>
                <a:uLnTx/>
                <a:uFillTx/>
                <a:latin typeface="Calibri" panose="020F0502020204030204"/>
                <a:ea typeface="+mn-ea"/>
                <a:cs typeface="+mn-cs"/>
              </a:rPr>
              <a:t>EVMS Group Mission and Vision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01129"/>
                </a:solidFill>
                <a:effectLst/>
                <a:uLnTx/>
                <a:uFillTx/>
                <a:latin typeface="Calibri" panose="020F0502020204030204"/>
                <a:ea typeface="+mn-ea"/>
                <a:cs typeface="+mn-cs"/>
              </a:rPr>
              <a:t>DCMA EVMS Group Assessment Procedures </a:t>
            </a:r>
          </a:p>
          <a:p>
            <a:pPr marL="685800" marR="0" lvl="1" indent="-228600"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a:pPr>
            <a:r>
              <a:rPr kumimoji="0" lang="en-US" sz="2400" b="0" i="0" u="none" strike="noStrike" kern="1200" cap="none" spc="0" normalizeH="0" baseline="0" noProof="0" dirty="0">
                <a:ln>
                  <a:noFill/>
                </a:ln>
                <a:solidFill>
                  <a:srgbClr val="101129"/>
                </a:solidFill>
                <a:effectLst/>
                <a:uLnTx/>
                <a:uFillTx/>
                <a:latin typeface="Calibri" panose="020F0502020204030204"/>
                <a:ea typeface="+mn-ea"/>
                <a:cs typeface="+mn-cs"/>
              </a:rPr>
              <a:t>EVMS Group Business Practices</a:t>
            </a:r>
          </a:p>
          <a:p>
            <a:pPr marL="685800" marR="0" lvl="1" indent="-228600"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a:pPr>
            <a:r>
              <a:rPr kumimoji="0" lang="en-US" sz="2400" b="0" i="0" u="none" strike="noStrike" kern="1200" cap="none" spc="0" normalizeH="0" baseline="0" noProof="0" dirty="0">
                <a:ln>
                  <a:noFill/>
                </a:ln>
                <a:solidFill>
                  <a:srgbClr val="101129"/>
                </a:solidFill>
                <a:effectLst/>
                <a:uLnTx/>
                <a:uFillTx/>
                <a:latin typeface="Calibri" panose="020F0502020204030204"/>
                <a:ea typeface="+mn-ea"/>
                <a:cs typeface="+mn-cs"/>
              </a:rPr>
              <a:t>DCMA EVMS Test Metric Specifications</a:t>
            </a:r>
          </a:p>
          <a:p>
            <a:pPr marL="685800" marR="0" lvl="1" indent="-228600"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a:pPr>
            <a:r>
              <a:rPr kumimoji="0" lang="en-US" sz="2400" b="0" i="0" u="none" strike="noStrike" kern="1200" cap="none" spc="0" normalizeH="0" baseline="0" noProof="0" dirty="0">
                <a:ln>
                  <a:noFill/>
                </a:ln>
                <a:solidFill>
                  <a:srgbClr val="101129"/>
                </a:solidFill>
                <a:effectLst/>
                <a:uLnTx/>
                <a:uFillTx/>
                <a:latin typeface="Calibri" panose="020F0502020204030204"/>
                <a:ea typeface="+mn-ea"/>
                <a:cs typeface="+mn-cs"/>
              </a:rPr>
              <a:t>DCMA Generated Critical Path</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01129"/>
                </a:solidFill>
                <a:effectLst/>
                <a:uLnTx/>
                <a:uFillTx/>
                <a:latin typeface="Calibri" panose="020F0502020204030204"/>
                <a:ea typeface="+mn-ea"/>
                <a:cs typeface="+mn-cs"/>
              </a:rPr>
              <a:t>EVMS Group CAR Trends </a:t>
            </a:r>
          </a:p>
          <a:p>
            <a:pPr marL="685800" marR="0" lvl="1" indent="-228600"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a:pPr>
            <a:r>
              <a:rPr kumimoji="0" lang="en-US" sz="2400" b="0" i="0" u="none" strike="noStrike" kern="1200" cap="none" spc="0" normalizeH="0" baseline="0" noProof="0" dirty="0">
                <a:ln>
                  <a:noFill/>
                </a:ln>
                <a:solidFill>
                  <a:srgbClr val="101129"/>
                </a:solidFill>
                <a:effectLst/>
                <a:uLnTx/>
                <a:uFillTx/>
                <a:latin typeface="Calibri" panose="020F0502020204030204"/>
                <a:ea typeface="+mn-ea"/>
                <a:cs typeface="+mn-cs"/>
              </a:rPr>
              <a:t>EVMS Open CARs</a:t>
            </a:r>
          </a:p>
          <a:p>
            <a:pPr marL="685800" marR="0" lvl="1" indent="-228600"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a:pPr>
            <a:r>
              <a:rPr kumimoji="0" lang="en-US" sz="2400" b="0" i="0" u="none" strike="noStrike" kern="1200" cap="none" spc="0" normalizeH="0" baseline="0" noProof="0" dirty="0">
                <a:ln>
                  <a:noFill/>
                </a:ln>
                <a:solidFill>
                  <a:srgbClr val="101129"/>
                </a:solidFill>
                <a:effectLst/>
                <a:uLnTx/>
                <a:uFillTx/>
                <a:latin typeface="Calibri" panose="020F0502020204030204"/>
                <a:ea typeface="+mn-ea"/>
                <a:cs typeface="+mn-cs"/>
              </a:rPr>
              <a:t>Most Common EVMS Deficiencies</a:t>
            </a:r>
          </a:p>
          <a:p>
            <a:pPr marL="685800" marR="0" lvl="1" indent="-228600"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a:pPr>
            <a:r>
              <a:rPr kumimoji="0" lang="en-US" sz="2400" b="0" i="0" u="none" strike="noStrike" kern="1200" cap="none" spc="0" normalizeH="0" baseline="0" noProof="0" dirty="0">
                <a:ln>
                  <a:noFill/>
                </a:ln>
                <a:solidFill>
                  <a:srgbClr val="101129"/>
                </a:solidFill>
                <a:effectLst/>
                <a:uLnTx/>
                <a:uFillTx/>
                <a:latin typeface="Calibri" panose="020F0502020204030204"/>
                <a:ea typeface="+mn-ea"/>
                <a:cs typeface="+mn-cs"/>
              </a:rPr>
              <a:t>CAR Database - What We’re Seeing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01129"/>
                </a:solidFill>
                <a:effectLst/>
                <a:uLnTx/>
                <a:uFillTx/>
                <a:latin typeface="Calibri" panose="020F0502020204030204"/>
                <a:ea typeface="+mn-ea"/>
                <a:cs typeface="+mn-cs"/>
              </a:rPr>
              <a:t>Contact and Further Information</a:t>
            </a:r>
          </a:p>
        </p:txBody>
      </p:sp>
    </p:spTree>
    <p:extLst>
      <p:ext uri="{BB962C8B-B14F-4D97-AF65-F5344CB8AC3E}">
        <p14:creationId xmlns:p14="http://schemas.microsoft.com/office/powerpoint/2010/main" val="2487711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BFF2D8-4E5D-F873-47D4-3D5263B951C1}"/>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AF17C7-232A-0938-8FF2-51C74789D74B}"/>
              </a:ext>
            </a:extLst>
          </p:cNvPr>
          <p:cNvSpPr>
            <a:spLocks noGrp="1"/>
          </p:cNvSpPr>
          <p:nvPr>
            <p:ph type="title" idx="4294967295"/>
          </p:nvPr>
        </p:nvSpPr>
        <p:spPr>
          <a:xfrm>
            <a:off x="1235676" y="2988275"/>
            <a:ext cx="9593563" cy="113888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n-lt"/>
                <a:ea typeface="+mn-ea"/>
                <a:cs typeface="+mn-cs"/>
              </a:rPr>
              <a:t>DCMA EVMS Group Mission and Organization</a:t>
            </a:r>
          </a:p>
        </p:txBody>
      </p:sp>
      <p:sp>
        <p:nvSpPr>
          <p:cNvPr id="3" name="Slide Number Placeholder 2">
            <a:extLst>
              <a:ext uri="{FF2B5EF4-FFF2-40B4-BE49-F238E27FC236}">
                <a16:creationId xmlns:a16="http://schemas.microsoft.com/office/drawing/2014/main" id="{5AA36E96-55A6-2A9A-2D74-37B0067750DE}"/>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20A522-6B54-4D34-AC86-31513DF217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 Placeholder 3">
            <a:extLst>
              <a:ext uri="{FF2B5EF4-FFF2-40B4-BE49-F238E27FC236}">
                <a16:creationId xmlns:a16="http://schemas.microsoft.com/office/drawing/2014/main" id="{68E27229-9D15-46DB-C80B-986E733CB7BD}"/>
              </a:ext>
            </a:extLst>
          </p:cNvPr>
          <p:cNvSpPr txBox="1">
            <a:spLocks/>
          </p:cNvSpPr>
          <p:nvPr/>
        </p:nvSpPr>
        <p:spPr>
          <a:xfrm>
            <a:off x="132519" y="6594563"/>
            <a:ext cx="3380917" cy="1876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20260107/DCMA EVMS Group Mission and Organization/CPC</a:t>
            </a:r>
          </a:p>
        </p:txBody>
      </p:sp>
    </p:spTree>
    <p:extLst>
      <p:ext uri="{BB962C8B-B14F-4D97-AF65-F5344CB8AC3E}">
        <p14:creationId xmlns:p14="http://schemas.microsoft.com/office/powerpoint/2010/main" val="17027779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 - &amp;quot;An Overview  of STAA&amp;quot;&quot;/&gt;&lt;property id=&quot;20307&quot; value=&quot;281&quot;/&gt;&lt;/object&gt;&lt;object type=&quot;3&quot; unique_id=&quot;11189&quot;&gt;&lt;property id=&quot;20148&quot; value=&quot;5&quot;/&gt;&lt;property id=&quot;20300&quot; value=&quot;Slide 3 - &amp;quot;STAA’s Mission&amp;quot;&quot;/&gt;&lt;property id=&quot;20307&quot; value=&quot;304&quot;/&gt;&lt;/object&gt;&lt;object type=&quot;3&quot; unique_id=&quot;11239&quot;&gt;&lt;property id=&quot;20148&quot; value=&quot;5&quot;/&gt;&lt;property id=&quot;20300&quot; value=&quot;Slide 2&quot;/&gt;&lt;property id=&quot;20307&quot; value=&quot;305&quot;/&gt;&lt;/object&gt;&lt;object type=&quot;3&quot; unique_id=&quot;11241&quot;&gt;&lt;property id=&quot;20148&quot; value=&quot;5&quot;/&gt;&lt;property id=&quot;20300&quot; value=&quot;Slide 4 - &amp;quot;STAA’s Work&amp;quot;&quot;/&gt;&lt;property id=&quot;20307&quot; value=&quot;313&quot;/&gt;&lt;/object&gt;&lt;object type=&quot;3&quot; unique_id=&quot;11242&quot;&gt;&lt;property id=&quot;20148&quot; value=&quot;5&quot;/&gt;&lt;property id=&quot;20300&quot; value=&quot;Slide 5&quot;/&gt;&lt;property id=&quot;20307&quot; value=&quot;308&quot;/&gt;&lt;/object&gt;&lt;object type=&quot;3&quot; unique_id=&quot;11243&quot;&gt;&lt;property id=&quot;20148&quot; value=&quot;5&quot;/&gt;&lt;property id=&quot;20300&quot; value=&quot;Slide 6 - &amp;quot;Technology Assessments&amp;quot;&quot;/&gt;&lt;property id=&quot;20307&quot; value=&quot;320&quot;/&gt;&lt;/object&gt;&lt;object type=&quot;3&quot; unique_id=&quot;11244&quot;&gt;&lt;property id=&quot;20148&quot; value=&quot;5&quot;/&gt;&lt;property id=&quot;20300&quot; value=&quot;Slide 7 - &amp;quot;Technology Assessments&amp;quot;&quot;/&gt;&lt;property id=&quot;20307&quot; value=&quot;333&quot;/&gt;&lt;/object&gt;&lt;object type=&quot;3&quot; unique_id=&quot;11245&quot;&gt;&lt;property id=&quot;20148&quot; value=&quot;5&quot;/&gt;&lt;property id=&quot;20300&quot; value=&quot;Slide 8 - &amp;quot;Technology Assessments&amp;quot;&quot;/&gt;&lt;property id=&quot;20307&quot; value=&quot;323&quot;/&gt;&lt;/object&gt;&lt;object type=&quot;3&quot; unique_id=&quot;11246&quot;&gt;&lt;property id=&quot;20148&quot; value=&quot;5&quot;/&gt;&lt;property id=&quot;20300&quot; value=&quot;Slide 9&quot;/&gt;&lt;property id=&quot;20307&quot; value=&quot;309&quot;/&gt;&lt;/object&gt;&lt;object type=&quot;3&quot; unique_id=&quot;11247&quot;&gt;&lt;property id=&quot;20148&quot; value=&quot;5&quot;/&gt;&lt;property id=&quot;20300&quot; value=&quot;Slide 10 - &amp;quot;Science &amp;amp; Tech Auditing&amp;quot;&quot;/&gt;&lt;property id=&quot;20307&quot; value=&quot;324&quot;/&gt;&lt;/object&gt;&lt;object type=&quot;3&quot; unique_id=&quot;11248&quot;&gt;&lt;property id=&quot;20148&quot; value=&quot;5&quot;/&gt;&lt;property id=&quot;20300&quot; value=&quot;Slide 11 - &amp;quot;Science &amp;amp; Tech Auditing&amp;quot;&quot;/&gt;&lt;property id=&quot;20307&quot; value=&quot;334&quot;/&gt;&lt;/object&gt;&lt;object type=&quot;3&quot; unique_id=&quot;11249&quot;&gt;&lt;property id=&quot;20148&quot; value=&quot;5&quot;/&gt;&lt;property id=&quot;20300&quot; value=&quot;Slide 12 - &amp;quot;Science &amp;amp; Tech Auditing&amp;quot;&quot;/&gt;&lt;property id=&quot;20307&quot; value=&quot;325&quot;/&gt;&lt;/object&gt;&lt;object type=&quot;3&quot; unique_id=&quot;11250&quot;&gt;&lt;property id=&quot;20148&quot; value=&quot;5&quot;/&gt;&lt;property id=&quot;20300&quot; value=&quot;Slide 13&quot;/&gt;&lt;property id=&quot;20307&quot; value=&quot;310&quot;/&gt;&lt;/object&gt;&lt;object type=&quot;3&quot; unique_id=&quot;11251&quot;&gt;&lt;property id=&quot;20148&quot; value=&quot;5&quot;/&gt;&lt;property id=&quot;20300&quot; value=&quot;Slide 14 - &amp;quot;Project Controls&amp;quot;&quot;/&gt;&lt;property id=&quot;20307&quot; value=&quot;326&quot;/&gt;&lt;/object&gt;&lt;object type=&quot;3&quot; unique_id=&quot;11252&quot;&gt;&lt;property id=&quot;20148&quot; value=&quot;5&quot;/&gt;&lt;property id=&quot;20300&quot; value=&quot;Slide 15 - &amp;quot;Engineering Sciences&amp;quot;&quot;/&gt;&lt;property id=&quot;20307&quot; value=&quot;335&quot;/&gt;&lt;/object&gt;&lt;object type=&quot;3&quot; unique_id=&quot;11253&quot;&gt;&lt;property id=&quot;20148&quot; value=&quot;5&quot;/&gt;&lt;property id=&quot;20300&quot; value=&quot;Slide 16 - &amp;quot;Engineering Sciences&amp;quot;&quot;/&gt;&lt;property id=&quot;20307&quot; value=&quot;327&quot;/&gt;&lt;/object&gt;&lt;object type=&quot;3&quot; unique_id=&quot;11254&quot;&gt;&lt;property id=&quot;20148&quot; value=&quot;5&quot;/&gt;&lt;property id=&quot;20300&quot; value=&quot;Slide 17&quot;/&gt;&lt;property id=&quot;20307&quot; value=&quot;311&quot;/&gt;&lt;/object&gt;&lt;object type=&quot;3&quot; unique_id=&quot;11255&quot;&gt;&lt;property id=&quot;20148&quot; value=&quot;5&quot;/&gt;&lt;property id=&quot;20300&quot; value=&quot;Slide 18 - &amp;quot;The Innovation Lab&amp;quot;&quot;/&gt;&lt;property id=&quot;20307&quot; value=&quot;328&quot;/&gt;&lt;/object&gt;&lt;object type=&quot;3&quot; unique_id=&quot;11256&quot;&gt;&lt;property id=&quot;20148&quot; value=&quot;5&quot;/&gt;&lt;property id=&quot;20300&quot; value=&quot;Slide 19 - &amp;quot;The Innovation Lab&amp;quot;&quot;/&gt;&lt;property id=&quot;20307&quot; value=&quot;336&quot;/&gt;&lt;/object&gt;&lt;object type=&quot;3&quot; unique_id=&quot;11257&quot;&gt;&lt;property id=&quot;20148&quot; value=&quot;5&quot;/&gt;&lt;property id=&quot;20300&quot; value=&quot;Slide 20 - &amp;quot;The Innovation Lab&amp;quot;&quot;/&gt;&lt;property id=&quot;20307&quot; value=&quot;329&quot;/&gt;&lt;/object&gt;&lt;object type=&quot;3&quot; unique_id=&quot;11258&quot;&gt;&lt;property id=&quot;20148&quot; value=&quot;5&quot;/&gt;&lt;property id=&quot;20300&quot; value=&quot;Slide 21&quot;/&gt;&lt;property id=&quot;20307&quot; value=&quot;316&quot;/&gt;&lt;/object&gt;&lt;object type=&quot;3&quot; unique_id=&quot;11259&quot;&gt;&lt;property id=&quot;20148&quot; value=&quot;5&quot;/&gt;&lt;property id=&quot;20300&quot; value=&quot;Slide 22 - &amp;quot;Behind the Scenes&amp;quot;&quot;/&gt;&lt;property id=&quot;20307&quot; value=&quot;330&quot;/&gt;&lt;/object&gt;&lt;object type=&quot;3&quot; unique_id=&quot;11260&quot;&gt;&lt;property id=&quot;20148&quot; value=&quot;5&quot;/&gt;&lt;property id=&quot;20300&quot; value=&quot;Slide 23 - &amp;quot;Behind the scenes&amp;quot;&quot;/&gt;&lt;property id=&quot;20307&quot; value=&quot;331&quot;/&gt;&lt;/object&gt;&lt;object type=&quot;3&quot; unique_id=&quot;11261&quot;&gt;&lt;property id=&quot;20148&quot; value=&quot;5&quot;/&gt;&lt;property id=&quot;20300&quot; value=&quot;Slide 24 - &amp;quot;Behind the scenes&amp;quot;&quot;/&gt;&lt;property id=&quot;20307&quot; value=&quot;337&quot;/&gt;&lt;/object&gt;&lt;object type=&quot;3&quot; unique_id=&quot;11262&quot;&gt;&lt;property id=&quot;20148&quot; value=&quot;5&quot;/&gt;&lt;property id=&quot;20300&quot; value=&quot;Slide 25&quot;/&gt;&lt;property id=&quot;20307&quot; value=&quot;318&quot;/&gt;&lt;/object&gt;&lt;object type=&quot;3&quot; unique_id=&quot;11263&quot;&gt;&lt;property id=&quot;20148&quot; value=&quot;5&quot;/&gt;&lt;property id=&quot;20300&quot; value=&quot;Slide 26 - &amp;quot;Thank you.&amp;quot;&quot;/&gt;&lt;property id=&quot;20307&quot; value=&quot;332&quot;/&gt;&lt;/object&gt;&lt;/object&gt;&lt;object type=&quot;8&quot; unique_id=&quot;10038&quot;&gt;&lt;/object&gt;&lt;/object&gt;&lt;/database&gt;"/>
  <p:tag name="SECTOMILLISECCONVERTED" val="1"/>
</p:tagLst>
</file>

<file path=ppt/theme/theme1.xml><?xml version="1.0" encoding="utf-8"?>
<a:theme xmlns:a="http://schemas.openxmlformats.org/drawingml/2006/main" name="Office Theme">
  <a:themeElements>
    <a:clrScheme name="Custom 1">
      <a:dk1>
        <a:srgbClr val="0C0C0C"/>
      </a:dk1>
      <a:lt1>
        <a:sysClr val="window" lastClr="FFFFFF"/>
      </a:lt1>
      <a:dk2>
        <a:srgbClr val="E36C09"/>
      </a:dk2>
      <a:lt2>
        <a:srgbClr val="EEECE1"/>
      </a:lt2>
      <a:accent1>
        <a:srgbClr val="246AB4"/>
      </a:accent1>
      <a:accent2>
        <a:srgbClr val="FFF4DB"/>
      </a:accent2>
      <a:accent3>
        <a:srgbClr val="A13129"/>
      </a:accent3>
      <a:accent4>
        <a:srgbClr val="044F91"/>
      </a:accent4>
      <a:accent5>
        <a:srgbClr val="7F7F7F"/>
      </a:accent5>
      <a:accent6>
        <a:srgbClr val="E36C09"/>
      </a:accent6>
      <a:hlink>
        <a:srgbClr val="0C0C0C"/>
      </a:hlink>
      <a:folHlink>
        <a:srgbClr val="0C0C0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02196101-be9e-4fa4-917b-76125218361f}" enabled="0" method="" siteId="{02196101-be9e-4fa4-917b-76125218361f}" removed="1"/>
</clbl:labelList>
</file>

<file path=docProps/app.xml><?xml version="1.0" encoding="utf-8"?>
<Properties xmlns="http://schemas.openxmlformats.org/officeDocument/2006/extended-properties" xmlns:vt="http://schemas.openxmlformats.org/officeDocument/2006/docPropsVTypes">
  <TotalTime>7295</TotalTime>
  <Words>2240</Words>
  <Application>Microsoft Office PowerPoint</Application>
  <PresentationFormat>Widescreen</PresentationFormat>
  <Paragraphs>324</Paragraphs>
  <Slides>31</Slides>
  <Notes>29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31</vt:i4>
      </vt:variant>
    </vt:vector>
  </HeadingPairs>
  <TitlesOfParts>
    <vt:vector size="39" baseType="lpstr">
      <vt:lpstr>Arial</vt:lpstr>
      <vt:lpstr>Bierstadt</vt:lpstr>
      <vt:lpstr>Calibri</vt:lpstr>
      <vt:lpstr>Calibri Light</vt:lpstr>
      <vt:lpstr>Calibri-Light</vt:lpstr>
      <vt:lpstr>Wingdings</vt:lpstr>
      <vt:lpstr>Office Theme</vt:lpstr>
      <vt:lpstr>1_Office Theme</vt:lpstr>
      <vt:lpstr>Comparing GAO and DCMA Schedule Assessments</vt:lpstr>
      <vt:lpstr>Presentation Overview</vt:lpstr>
      <vt:lpstr>Introduction</vt:lpstr>
      <vt:lpstr>PowerPoint Presentation</vt:lpstr>
      <vt:lpstr>Purpose of a GAO Schedule Assessment</vt:lpstr>
      <vt:lpstr>Scope of a GAO Schedule Assessment</vt:lpstr>
      <vt:lpstr>PowerPoint Presentation</vt:lpstr>
      <vt:lpstr>Talking Points</vt:lpstr>
      <vt:lpstr>DCMA EVMS Group Mission and Organization</vt:lpstr>
      <vt:lpstr>PowerPoint Presentation</vt:lpstr>
      <vt:lpstr>CPC Vision, Mission and Commitment Statements</vt:lpstr>
      <vt:lpstr>PowerPoint Presentation</vt:lpstr>
      <vt:lpstr>PowerPoint Presentation</vt:lpstr>
      <vt:lpstr>DCMA EVMS Group Assessment Procedures</vt:lpstr>
      <vt:lpstr>EVMS Group Assessment Procedures: Business Practices</vt:lpstr>
      <vt:lpstr>EVMS Group Assessment Procedures: DECMs and Analysis</vt:lpstr>
      <vt:lpstr>EVMS Group Assessment Procedures: DECMs</vt:lpstr>
      <vt:lpstr>EVMS Group Assessment Procedures: DECMs</vt:lpstr>
      <vt:lpstr>EVMS Group Assessment Procedures: Critical Path</vt:lpstr>
      <vt:lpstr>DCMA EVMS Group CAR Trends</vt:lpstr>
      <vt:lpstr>EVMS Open CARs</vt:lpstr>
      <vt:lpstr>Most Common EVMS Deficiencies</vt:lpstr>
      <vt:lpstr>Contact and Further Information</vt:lpstr>
      <vt:lpstr>Contact and Further Information</vt:lpstr>
      <vt:lpstr>PowerPoint Presentation</vt:lpstr>
      <vt:lpstr>ePM and Schedule Springboards</vt:lpstr>
      <vt:lpstr>ePM and Schedule Springboards</vt:lpstr>
      <vt:lpstr>Schedule Assessment Procedures</vt:lpstr>
      <vt:lpstr>Standardized Schedule Assessment Artifacts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5G</dc:title>
  <dc:creator>Hai V Tran</dc:creator>
  <cp:lastModifiedBy>Lee, Jason T</cp:lastModifiedBy>
  <cp:revision>386</cp:revision>
  <cp:lastPrinted>2019-10-16T12:35:17Z</cp:lastPrinted>
  <dcterms:created xsi:type="dcterms:W3CDTF">2019-04-24T13:26:05Z</dcterms:created>
  <dcterms:modified xsi:type="dcterms:W3CDTF">2026-01-14T14:10:50Z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